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notesMasterIdLst>
    <p:notesMasterId r:id="rId16"/>
  </p:notesMasterIdLst>
  <p:handoutMasterIdLst>
    <p:handoutMasterId r:id="rId17"/>
  </p:handoutMasterIdLst>
  <p:sldIdLst>
    <p:sldId id="382" r:id="rId2"/>
    <p:sldId id="419" r:id="rId3"/>
    <p:sldId id="430" r:id="rId4"/>
    <p:sldId id="403" r:id="rId5"/>
    <p:sldId id="429" r:id="rId6"/>
    <p:sldId id="431" r:id="rId7"/>
    <p:sldId id="432" r:id="rId8"/>
    <p:sldId id="420" r:id="rId9"/>
    <p:sldId id="434" r:id="rId10"/>
    <p:sldId id="433" r:id="rId11"/>
    <p:sldId id="435" r:id="rId12"/>
    <p:sldId id="436" r:id="rId13"/>
    <p:sldId id="421" r:id="rId14"/>
    <p:sldId id="416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2892" autoAdjust="0"/>
  </p:normalViewPr>
  <p:slideViewPr>
    <p:cSldViewPr>
      <p:cViewPr varScale="1">
        <p:scale>
          <a:sx n="54" d="100"/>
          <a:sy n="54" d="100"/>
        </p:scale>
        <p:origin x="15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1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0917E5D-6714-474D-B060-433AAD282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AF1240-BC65-45F9-9898-AAC061FA5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27973-F1AE-4B00-864C-3F5B74544DBF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649799-2248-4B8E-AC6B-E0CEC4FA2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03A10D-818F-44CC-A52F-CBB2F3A77B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FB463-F6C3-4B26-9899-55C41C718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94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702F1-28AE-47A2-AACA-3DB5F9FACA0A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963E-8495-4077-9F7F-B901A32FA341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25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963E-8495-4077-9F7F-B901A32FA34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16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963E-8495-4077-9F7F-B901A32FA34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9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7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2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62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caritas\fehervar\Corporate Design\uj\ppt\elemek\00 Borito 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2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16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4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20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29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74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40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9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E9B67-993D-49C6-B278-C3B00A3A3E0D}" type="datetimeFigureOut">
              <a:rPr lang="hu-HU" smtClean="0"/>
              <a:pPr/>
              <a:t>2022. 12. 22.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F1805F-6597-4602-B809-F250FFA0155D}" type="slidenum">
              <a:rPr lang="hu-HU" smtClean="0"/>
              <a:pPr/>
              <a:t>‹Nr.›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églalap 1"/>
          <p:cNvSpPr>
            <a:spLocks noChangeArrowheads="1"/>
          </p:cNvSpPr>
          <p:nvPr/>
        </p:nvSpPr>
        <p:spPr bwMode="auto">
          <a:xfrm>
            <a:off x="107950" y="2924175"/>
            <a:ext cx="673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hu-HU" altLang="hu-H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Caritas</a:t>
            </a:r>
            <a:r>
              <a:rPr lang="hu-HU" altLang="hu-H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Alba </a:t>
            </a:r>
            <a:r>
              <a:rPr lang="hu-HU" altLang="hu-H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Iulia</a:t>
            </a:r>
            <a:endParaRPr lang="hu-HU" altLang="hu-H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hu-HU" altLang="hu-H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Romania</a:t>
            </a:r>
            <a:r>
              <a:rPr lang="hu-HU" altLang="hu-H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91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3400" y="1845734"/>
            <a:ext cx="4130674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400" b="1" dirty="0"/>
              <a:t> </a:t>
            </a:r>
          </a:p>
          <a:p>
            <a:pPr algn="ctr"/>
            <a:r>
              <a:rPr lang="hu-HU" sz="2400" b="1" dirty="0"/>
              <a:t>BUDVÁR </a:t>
            </a:r>
            <a:r>
              <a:rPr lang="en-DE" sz="2400" b="1" dirty="0"/>
              <a:t>–</a:t>
            </a:r>
            <a:r>
              <a:rPr lang="hu-HU" sz="2400" b="1" dirty="0"/>
              <a:t> DAY CENTER FOR ROMA CHILDREN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/>
              <a:t> </a:t>
            </a:r>
            <a:r>
              <a:rPr lang="hu-HU" sz="1600" dirty="0" err="1"/>
              <a:t>Increase</a:t>
            </a:r>
            <a:r>
              <a:rPr lang="hu-HU" sz="1600" dirty="0"/>
              <a:t> </a:t>
            </a:r>
            <a:r>
              <a:rPr lang="hu-HU" sz="1600" dirty="0" err="1"/>
              <a:t>motivation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endParaRPr lang="hu-HU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/>
              <a:t> </a:t>
            </a:r>
            <a:r>
              <a:rPr lang="hu-HU" sz="1600" dirty="0" err="1"/>
              <a:t>Prevent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</a:t>
            </a:r>
            <a:r>
              <a:rPr lang="hu-HU" sz="1600" dirty="0" err="1"/>
              <a:t>drop</a:t>
            </a:r>
            <a:r>
              <a:rPr lang="hu-HU" sz="1600" dirty="0"/>
              <a:t>-out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/>
              <a:t> </a:t>
            </a:r>
            <a:r>
              <a:rPr lang="hu-HU" sz="1600" dirty="0" err="1"/>
              <a:t>Support</a:t>
            </a:r>
            <a:r>
              <a:rPr lang="hu-HU" sz="1600" dirty="0"/>
              <a:t> </a:t>
            </a:r>
            <a:r>
              <a:rPr lang="hu-HU" sz="1600" dirty="0" err="1"/>
              <a:t>children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finishing</a:t>
            </a:r>
            <a:r>
              <a:rPr lang="hu-HU" sz="1600" dirty="0"/>
              <a:t> </a:t>
            </a:r>
            <a:r>
              <a:rPr lang="hu-HU" sz="1600" dirty="0" err="1"/>
              <a:t>elementary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and </a:t>
            </a:r>
            <a:r>
              <a:rPr lang="hu-HU" sz="1600" dirty="0" err="1"/>
              <a:t>continue</a:t>
            </a:r>
            <a:r>
              <a:rPr lang="hu-HU" sz="1600" dirty="0"/>
              <a:t> </a:t>
            </a:r>
            <a:r>
              <a:rPr lang="hu-HU" sz="1600" dirty="0" err="1"/>
              <a:t>their</a:t>
            </a:r>
            <a:r>
              <a:rPr lang="hu-HU" sz="1600" dirty="0"/>
              <a:t> </a:t>
            </a:r>
            <a:r>
              <a:rPr lang="hu-HU" sz="1600" dirty="0" err="1"/>
              <a:t>education</a:t>
            </a:r>
            <a:r>
              <a:rPr lang="hu-HU" sz="16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/>
              <a:t> </a:t>
            </a:r>
            <a:r>
              <a:rPr lang="hu-HU" sz="1600" dirty="0" err="1"/>
              <a:t>Develop</a:t>
            </a:r>
            <a:r>
              <a:rPr lang="hu-HU" sz="1600" dirty="0"/>
              <a:t> </a:t>
            </a:r>
            <a:r>
              <a:rPr lang="hu-HU" sz="1600" dirty="0" err="1"/>
              <a:t>social</a:t>
            </a:r>
            <a:r>
              <a:rPr lang="hu-HU" sz="1600" dirty="0"/>
              <a:t> and </a:t>
            </a:r>
            <a:r>
              <a:rPr lang="hu-HU" sz="1600" dirty="0" err="1"/>
              <a:t>individual</a:t>
            </a:r>
            <a:r>
              <a:rPr lang="hu-HU" sz="1600" dirty="0"/>
              <a:t> </a:t>
            </a:r>
            <a:r>
              <a:rPr lang="hu-HU" sz="1600" dirty="0" err="1"/>
              <a:t>skills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an </a:t>
            </a:r>
            <a:r>
              <a:rPr lang="hu-HU" sz="1600" dirty="0" err="1"/>
              <a:t>independent</a:t>
            </a:r>
            <a:r>
              <a:rPr lang="hu-HU" sz="1600" dirty="0"/>
              <a:t> life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/>
              <a:t> </a:t>
            </a:r>
            <a:r>
              <a:rPr lang="hu-HU" sz="1600" dirty="0" err="1"/>
              <a:t>Promoting</a:t>
            </a:r>
            <a:r>
              <a:rPr lang="hu-HU" sz="1600" dirty="0"/>
              <a:t> </a:t>
            </a:r>
            <a:r>
              <a:rPr lang="hu-HU" sz="1600" dirty="0" err="1"/>
              <a:t>healthy</a:t>
            </a:r>
            <a:r>
              <a:rPr lang="hu-HU" sz="1600" dirty="0"/>
              <a:t> </a:t>
            </a:r>
            <a:r>
              <a:rPr lang="hu-HU" sz="1600" dirty="0" err="1"/>
              <a:t>lifestyle</a:t>
            </a:r>
            <a:endParaRPr lang="hu-HU" sz="1600" dirty="0"/>
          </a:p>
          <a:p>
            <a:pPr algn="ctr"/>
            <a:r>
              <a:rPr lang="hu-HU" dirty="0"/>
              <a:t>-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ép 5" descr="C:\Users\Roma\Downloads\IMG202211021309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3" y="2438400"/>
            <a:ext cx="4219575" cy="316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03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3400" y="1845734"/>
            <a:ext cx="4130674" cy="4023360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/>
              <a:t> </a:t>
            </a:r>
          </a:p>
          <a:p>
            <a:pPr algn="ctr"/>
            <a:r>
              <a:rPr lang="hu-HU" sz="2400" b="1" dirty="0"/>
              <a:t>BUDVÁR</a:t>
            </a:r>
          </a:p>
          <a:p>
            <a:pPr algn="ctr"/>
            <a:r>
              <a:rPr lang="en-US" dirty="0"/>
              <a:t>The </a:t>
            </a:r>
            <a:r>
              <a:rPr lang="en-US" b="1" dirty="0"/>
              <a:t>Together for all – Integrated social interventions for inclusion of the marginalized regions of </a:t>
            </a:r>
            <a:r>
              <a:rPr lang="en-US" b="1" dirty="0" err="1"/>
              <a:t>Odorheiu</a:t>
            </a:r>
            <a:r>
              <a:rPr lang="en-US" b="1" dirty="0"/>
              <a:t> </a:t>
            </a:r>
            <a:r>
              <a:rPr lang="en-US" b="1" dirty="0" err="1"/>
              <a:t>Secuiesc</a:t>
            </a:r>
            <a:r>
              <a:rPr lang="en-US" b="1" dirty="0"/>
              <a:t> </a:t>
            </a:r>
            <a:r>
              <a:rPr lang="en-US" dirty="0"/>
              <a:t>project is funded by Iceland, Liechtenstein and Norway through the EEA Grants Fund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caritas-ab.ro/wp-content/uploads/2021/03/HONLAP-RO-EN-01-800x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2209800"/>
            <a:ext cx="4340225" cy="28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0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3400" y="1845734"/>
            <a:ext cx="4130674" cy="4023360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/>
              <a:t> </a:t>
            </a:r>
          </a:p>
          <a:p>
            <a:pPr algn="ctr"/>
            <a:r>
              <a:rPr lang="hu-HU" b="1" dirty="0"/>
              <a:t>Health </a:t>
            </a:r>
            <a:r>
              <a:rPr lang="hu-HU" b="1" dirty="0" err="1"/>
              <a:t>component</a:t>
            </a:r>
            <a:endParaRPr lang="hu-HU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facilitating</a:t>
            </a:r>
            <a:r>
              <a:rPr lang="hu-HU" dirty="0"/>
              <a:t> </a:t>
            </a:r>
            <a:r>
              <a:rPr lang="hu-HU" dirty="0" err="1"/>
              <a:t>acces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services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screening</a:t>
            </a:r>
            <a:r>
              <a:rPr lang="hu-HU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accompanying</a:t>
            </a:r>
            <a:r>
              <a:rPr lang="hu-HU" dirty="0"/>
              <a:t> </a:t>
            </a:r>
            <a:r>
              <a:rPr lang="hu-HU" dirty="0" err="1"/>
              <a:t>families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doctors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preventing</a:t>
            </a:r>
            <a:r>
              <a:rPr lang="hu-HU" dirty="0"/>
              <a:t> </a:t>
            </a:r>
            <a:r>
              <a:rPr lang="hu-HU" dirty="0" err="1"/>
              <a:t>diseases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camps</a:t>
            </a:r>
            <a:r>
              <a:rPr lang="hu-HU" dirty="0"/>
              <a:t> and </a:t>
            </a:r>
            <a:r>
              <a:rPr lang="hu-HU" dirty="0" err="1"/>
              <a:t>activites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children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emphasys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ép 5" descr="C:\Users\Roma\Desktop\308860559_567497828711122_483613448810764285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845733"/>
            <a:ext cx="3703320" cy="3869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9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5" name="Kép 4" descr="C:\Users\Roma\Desktop\312805793_567497862044452_7206395762142879743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1644"/>
            <a:ext cx="4282440" cy="343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5" descr="C:\Users\Roma\Downloads\IMG2022100614530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36" y="1846263"/>
            <a:ext cx="3017928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BDA568E-1516-4DD3-822D-6E02546A6F90}"/>
              </a:ext>
            </a:extLst>
          </p:cNvPr>
          <p:cNvSpPr/>
          <p:nvPr/>
        </p:nvSpPr>
        <p:spPr>
          <a:xfrm>
            <a:off x="6553200" y="3429000"/>
            <a:ext cx="233082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2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sz="3600" dirty="0" err="1"/>
              <a:t>Thank</a:t>
            </a:r>
            <a:r>
              <a:rPr lang="hu-HU" sz="3600" dirty="0"/>
              <a:t> </a:t>
            </a:r>
            <a:r>
              <a:rPr lang="hu-HU" sz="3600" dirty="0" err="1"/>
              <a:t>you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your</a:t>
            </a:r>
            <a:r>
              <a:rPr lang="hu-HU" sz="3600" dirty="0"/>
              <a:t> </a:t>
            </a:r>
            <a:r>
              <a:rPr lang="hu-HU" sz="3600" dirty="0" err="1"/>
              <a:t>attention</a:t>
            </a:r>
            <a:r>
              <a:rPr lang="hu-HU" sz="3600" dirty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31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Health begins in the family: Prevention and health promotion for families in</a:t>
            </a:r>
            <a:r>
              <a:rPr lang="hu-HU" sz="2700" b="1" dirty="0"/>
              <a:t> </a:t>
            </a:r>
            <a:r>
              <a:rPr lang="en-US" sz="2700" b="1" dirty="0"/>
              <a:t>precarious circumstances in Europe</a:t>
            </a:r>
            <a:br>
              <a:rPr lang="hu-HU" dirty="0"/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en-US" sz="2400" b="1" dirty="0"/>
              <a:t>“</a:t>
            </a:r>
            <a:r>
              <a:rPr lang="hu-HU" sz="2400" b="1" dirty="0" err="1"/>
              <a:t>Councelling</a:t>
            </a:r>
            <a:r>
              <a:rPr lang="hu-HU" sz="2400" b="1" dirty="0"/>
              <a:t> </a:t>
            </a:r>
            <a:r>
              <a:rPr lang="hu-HU" sz="2400" b="1" dirty="0" err="1"/>
              <a:t>with</a:t>
            </a:r>
            <a:r>
              <a:rPr lang="hu-HU" sz="2400" b="1" dirty="0"/>
              <a:t> </a:t>
            </a:r>
            <a:r>
              <a:rPr lang="hu-HU" sz="2400" b="1" dirty="0" err="1"/>
              <a:t>parents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topic</a:t>
            </a:r>
            <a:r>
              <a:rPr lang="hu-HU" sz="2400" b="1" dirty="0"/>
              <a:t> of </a:t>
            </a:r>
            <a:r>
              <a:rPr lang="hu-HU" sz="2400" b="1" dirty="0" err="1"/>
              <a:t>health</a:t>
            </a:r>
            <a:r>
              <a:rPr lang="en-US" sz="2400" b="1" dirty="0"/>
              <a:t>” </a:t>
            </a:r>
            <a:endParaRPr lang="hu-HU" sz="2400" b="1" dirty="0"/>
          </a:p>
          <a:p>
            <a:pPr algn="ctr"/>
            <a:r>
              <a:rPr lang="hu-HU" sz="2400" b="1" dirty="0"/>
              <a:t>5-7 December 2022</a:t>
            </a:r>
          </a:p>
          <a:p>
            <a:pPr algn="ctr"/>
            <a:r>
              <a:rPr lang="hu-HU" sz="2400" b="1" dirty="0" err="1"/>
              <a:t>Trieste</a:t>
            </a:r>
            <a:r>
              <a:rPr lang="hu-HU" sz="2400" b="1" dirty="0"/>
              <a:t>, </a:t>
            </a:r>
            <a:r>
              <a:rPr lang="hu-HU" sz="2400" b="1" dirty="0" err="1"/>
              <a:t>Italy</a:t>
            </a:r>
            <a:endParaRPr lang="hu-HU" sz="2400" b="1" dirty="0"/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4000500" cy="1143000"/>
          </a:xfrm>
          <a:prstGeom prst="rect">
            <a:avLst/>
          </a:prstGeom>
        </p:spPr>
      </p:pic>
      <p:pic>
        <p:nvPicPr>
          <p:cNvPr id="5" name="Picture 4" descr="C:\Users\O-Sansa-5\Desktop\Kamilla\Logok\Caritas logo_bilingv_ro_h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451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7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Promoting health in disadvantaged communities</a:t>
            </a:r>
            <a:endParaRPr lang="en-US"/>
          </a:p>
        </p:txBody>
      </p:sp>
      <p:pic>
        <p:nvPicPr>
          <p:cNvPr id="1026" name="Picture 2" descr="Lehet, hogy egy kép erről: vízfelül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8053"/>
            <a:ext cx="3713928" cy="42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6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err="1"/>
              <a:t>Prospera</a:t>
            </a:r>
            <a:r>
              <a:rPr lang="hu-HU" b="1" dirty="0"/>
              <a:t> Sepsi </a:t>
            </a:r>
            <a:r>
              <a:rPr lang="hu-HU" dirty="0"/>
              <a:t>is a </a:t>
            </a:r>
            <a:r>
              <a:rPr lang="hu-HU" dirty="0" err="1"/>
              <a:t>complex</a:t>
            </a:r>
            <a:r>
              <a:rPr lang="hu-HU" dirty="0"/>
              <a:t> project </a:t>
            </a:r>
            <a:r>
              <a:rPr lang="hu-HU" dirty="0" err="1"/>
              <a:t>financed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EU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aims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reduce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families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in </a:t>
            </a:r>
            <a:r>
              <a:rPr lang="hu-HU" dirty="0" err="1"/>
              <a:t>poverty</a:t>
            </a:r>
            <a:r>
              <a:rPr lang="hu-HU" dirty="0"/>
              <a:t> in </a:t>
            </a:r>
            <a:r>
              <a:rPr lang="hu-HU" dirty="0" err="1"/>
              <a:t>Sf</a:t>
            </a:r>
            <a:r>
              <a:rPr lang="hu-HU" dirty="0"/>
              <a:t>. </a:t>
            </a:r>
            <a:r>
              <a:rPr lang="hu-HU" dirty="0" err="1"/>
              <a:t>Gheorghe</a:t>
            </a:r>
            <a:endParaRPr lang="hu-HU" dirty="0"/>
          </a:p>
          <a:p>
            <a:r>
              <a:rPr lang="hu-HU" dirty="0"/>
              <a:t>- it </a:t>
            </a:r>
            <a:r>
              <a:rPr lang="hu-HU" dirty="0" err="1"/>
              <a:t>focuses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offering</a:t>
            </a:r>
            <a:r>
              <a:rPr lang="hu-HU" dirty="0"/>
              <a:t> </a:t>
            </a:r>
            <a:r>
              <a:rPr lang="hu-HU" dirty="0" err="1"/>
              <a:t>qualifications</a:t>
            </a:r>
            <a:r>
              <a:rPr lang="hu-HU" dirty="0"/>
              <a:t> and </a:t>
            </a:r>
            <a:r>
              <a:rPr lang="hu-HU" dirty="0" err="1"/>
              <a:t>councelling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employment</a:t>
            </a:r>
            <a:endParaRPr lang="hu-HU" dirty="0"/>
          </a:p>
          <a:p>
            <a:r>
              <a:rPr lang="hu-HU" dirty="0"/>
              <a:t>- it </a:t>
            </a:r>
            <a:r>
              <a:rPr lang="hu-HU" dirty="0" err="1"/>
              <a:t>also</a:t>
            </a:r>
            <a:r>
              <a:rPr lang="hu-HU" dirty="0"/>
              <a:t> has </a:t>
            </a:r>
            <a:r>
              <a:rPr lang="hu-HU" dirty="0" err="1"/>
              <a:t>social</a:t>
            </a:r>
            <a:r>
              <a:rPr lang="hu-HU" dirty="0"/>
              <a:t> and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component</a:t>
            </a:r>
            <a:endParaRPr lang="hu-HU" dirty="0"/>
          </a:p>
          <a:p>
            <a:r>
              <a:rPr lang="hu-HU" dirty="0"/>
              <a:t>- 5 </a:t>
            </a:r>
            <a:r>
              <a:rPr lang="hu-HU" dirty="0" err="1"/>
              <a:t>partners</a:t>
            </a:r>
            <a:endParaRPr lang="en-US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" y="2133601"/>
            <a:ext cx="4572591" cy="3735494"/>
          </a:xfrm>
        </p:spPr>
      </p:pic>
    </p:spTree>
    <p:extLst>
      <p:ext uri="{BB962C8B-B14F-4D97-AF65-F5344CB8AC3E}">
        <p14:creationId xmlns:p14="http://schemas.microsoft.com/office/powerpoint/2010/main" val="9512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Health </a:t>
            </a:r>
            <a:r>
              <a:rPr lang="hu-HU" dirty="0" err="1"/>
              <a:t>component</a:t>
            </a:r>
            <a:r>
              <a:rPr lang="hu-HU" dirty="0"/>
              <a:t> </a:t>
            </a:r>
            <a:r>
              <a:rPr lang="hu-HU" dirty="0" err="1"/>
              <a:t>includes</a:t>
            </a:r>
            <a:r>
              <a:rPr lang="hu-HU" dirty="0"/>
              <a:t> 2 </a:t>
            </a:r>
            <a:r>
              <a:rPr lang="hu-HU" dirty="0" err="1"/>
              <a:t>screening</a:t>
            </a:r>
            <a:r>
              <a:rPr lang="hu-HU" dirty="0"/>
              <a:t> </a:t>
            </a:r>
            <a:r>
              <a:rPr lang="hu-HU" dirty="0" err="1"/>
              <a:t>activities</a:t>
            </a:r>
            <a:r>
              <a:rPr lang="hu-HU" dirty="0"/>
              <a:t> in 3 </a:t>
            </a:r>
            <a:r>
              <a:rPr lang="hu-HU" dirty="0" err="1"/>
              <a:t>diasdvantaged</a:t>
            </a:r>
            <a:r>
              <a:rPr lang="hu-HU" dirty="0"/>
              <a:t> </a:t>
            </a:r>
            <a:r>
              <a:rPr lang="hu-HU" dirty="0" err="1"/>
              <a:t>areas</a:t>
            </a:r>
            <a:r>
              <a:rPr lang="hu-HU" dirty="0"/>
              <a:t> in </a:t>
            </a:r>
            <a:r>
              <a:rPr lang="hu-HU" dirty="0" err="1"/>
              <a:t>Sf</a:t>
            </a:r>
            <a:r>
              <a:rPr lang="hu-HU" dirty="0"/>
              <a:t>. </a:t>
            </a:r>
            <a:r>
              <a:rPr lang="hu-HU" dirty="0" err="1"/>
              <a:t>Gheorghe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600 </a:t>
            </a:r>
            <a:r>
              <a:rPr lang="hu-HU" dirty="0" err="1"/>
              <a:t>people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Till </a:t>
            </a:r>
            <a:r>
              <a:rPr lang="hu-HU" dirty="0" err="1"/>
              <a:t>now</a:t>
            </a:r>
            <a:r>
              <a:rPr lang="hu-HU" dirty="0"/>
              <a:t> 283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participated</a:t>
            </a:r>
            <a:r>
              <a:rPr lang="hu-HU" dirty="0"/>
              <a:t> in </a:t>
            </a:r>
            <a:r>
              <a:rPr lang="hu-HU" dirty="0" err="1"/>
              <a:t>screening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/>
              <a:t>Screenings</a:t>
            </a:r>
            <a:r>
              <a:rPr lang="hu-HU" dirty="0"/>
              <a:t> </a:t>
            </a:r>
            <a:r>
              <a:rPr lang="hu-HU" dirty="0" err="1"/>
              <a:t>involved</a:t>
            </a:r>
            <a:r>
              <a:rPr lang="hu-HU" dirty="0"/>
              <a:t> </a:t>
            </a:r>
            <a:r>
              <a:rPr lang="hu-HU" dirty="0" err="1"/>
              <a:t>oftalmological</a:t>
            </a:r>
            <a:r>
              <a:rPr lang="hu-HU" dirty="0"/>
              <a:t>,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vision</a:t>
            </a:r>
            <a:r>
              <a:rPr lang="hu-HU" dirty="0"/>
              <a:t> </a:t>
            </a:r>
            <a:r>
              <a:rPr lang="hu-HU" dirty="0" err="1"/>
              <a:t>tests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children</a:t>
            </a:r>
            <a:r>
              <a:rPr lang="hu-HU" dirty="0"/>
              <a:t> and </a:t>
            </a:r>
            <a:r>
              <a:rPr lang="hu-HU" dirty="0" err="1"/>
              <a:t>adults</a:t>
            </a:r>
            <a:r>
              <a:rPr lang="hu-HU" dirty="0"/>
              <a:t>, </a:t>
            </a:r>
            <a:r>
              <a:rPr lang="hu-HU" dirty="0" err="1"/>
              <a:t>laboratory</a:t>
            </a:r>
            <a:r>
              <a:rPr lang="hu-HU" dirty="0"/>
              <a:t> </a:t>
            </a:r>
            <a:r>
              <a:rPr lang="hu-HU" dirty="0" err="1"/>
              <a:t>tests</a:t>
            </a:r>
            <a:r>
              <a:rPr lang="hu-HU" dirty="0"/>
              <a:t>, </a:t>
            </a:r>
            <a:r>
              <a:rPr lang="hu-HU" dirty="0" err="1"/>
              <a:t>arterial</a:t>
            </a:r>
            <a:r>
              <a:rPr lang="hu-HU" dirty="0"/>
              <a:t> </a:t>
            </a:r>
            <a:r>
              <a:rPr lang="hu-HU" dirty="0" err="1"/>
              <a:t>tension</a:t>
            </a:r>
            <a:r>
              <a:rPr lang="hu-HU" dirty="0"/>
              <a:t>, </a:t>
            </a:r>
            <a:r>
              <a:rPr lang="hu-HU" dirty="0" err="1"/>
              <a:t>blood</a:t>
            </a:r>
            <a:r>
              <a:rPr lang="hu-HU" dirty="0"/>
              <a:t> </a:t>
            </a:r>
            <a:r>
              <a:rPr lang="hu-HU" dirty="0" err="1"/>
              <a:t>tests</a:t>
            </a:r>
            <a:r>
              <a:rPr lang="hu-HU" dirty="0"/>
              <a:t>, </a:t>
            </a:r>
            <a:r>
              <a:rPr lang="hu-HU" dirty="0" err="1"/>
              <a:t>general</a:t>
            </a:r>
            <a:r>
              <a:rPr lang="hu-HU" dirty="0"/>
              <a:t> </a:t>
            </a:r>
            <a:r>
              <a:rPr lang="hu-HU" dirty="0" err="1"/>
              <a:t>internal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 </a:t>
            </a:r>
            <a:r>
              <a:rPr lang="hu-HU" dirty="0" err="1"/>
              <a:t>implemented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Charity</a:t>
            </a:r>
            <a:r>
              <a:rPr lang="hu-HU" dirty="0"/>
              <a:t> Service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of </a:t>
            </a:r>
            <a:r>
              <a:rPr lang="hu-HU" dirty="0" err="1"/>
              <a:t>Malta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facilitation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servicies</a:t>
            </a:r>
            <a:r>
              <a:rPr lang="hu-HU" dirty="0"/>
              <a:t> is </a:t>
            </a:r>
            <a:r>
              <a:rPr lang="hu-HU" dirty="0" err="1"/>
              <a:t>offered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sanitary</a:t>
            </a:r>
            <a:r>
              <a:rPr lang="hu-HU" dirty="0"/>
              <a:t> </a:t>
            </a:r>
            <a:r>
              <a:rPr lang="hu-HU" dirty="0" err="1"/>
              <a:t>mediators</a:t>
            </a:r>
            <a:r>
              <a:rPr lang="hu-HU" dirty="0"/>
              <a:t> </a:t>
            </a:r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needs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0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Promoting health in disadvantaged communities</a:t>
            </a:r>
            <a:endParaRPr lang="en-US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468760"/>
            <a:ext cx="3703638" cy="3093839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1846263"/>
            <a:ext cx="3017043" cy="4022725"/>
          </a:xfr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6D3B8AE-460A-45E6-8EDB-1C5D957BFE5B}"/>
              </a:ext>
            </a:extLst>
          </p:cNvPr>
          <p:cNvSpPr/>
          <p:nvPr/>
        </p:nvSpPr>
        <p:spPr>
          <a:xfrm>
            <a:off x="3657600" y="3581400"/>
            <a:ext cx="152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64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Promoting health in disadvantaged communities</a:t>
            </a:r>
            <a:endParaRPr lang="en-US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2" y="1846263"/>
            <a:ext cx="3017043" cy="4022725"/>
          </a:xfrm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1846263"/>
            <a:ext cx="3017043" cy="4022725"/>
          </a:xfr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719296C-28C3-46BB-883E-4305214F8473}"/>
              </a:ext>
            </a:extLst>
          </p:cNvPr>
          <p:cNvSpPr/>
          <p:nvPr/>
        </p:nvSpPr>
        <p:spPr>
          <a:xfrm>
            <a:off x="2590800" y="23622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EEB8E01-FF16-4FE1-A232-411A04D63284}"/>
              </a:ext>
            </a:extLst>
          </p:cNvPr>
          <p:cNvSpPr/>
          <p:nvPr/>
        </p:nvSpPr>
        <p:spPr>
          <a:xfrm>
            <a:off x="1783976" y="3320098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2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3400" y="1845734"/>
            <a:ext cx="4130674" cy="4023360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/>
              <a:t> </a:t>
            </a:r>
          </a:p>
          <a:p>
            <a:pPr algn="ctr"/>
            <a:r>
              <a:rPr lang="hu-HU" sz="2400" b="1" dirty="0"/>
              <a:t>BUDVÁR </a:t>
            </a:r>
            <a:r>
              <a:rPr lang="en-DE" sz="2400" b="1" dirty="0"/>
              <a:t>–</a:t>
            </a:r>
            <a:r>
              <a:rPr lang="hu-HU" sz="2400" b="1" dirty="0"/>
              <a:t> ODORHEIU SECUIESC</a:t>
            </a:r>
          </a:p>
          <a:p>
            <a:pPr algn="ctr"/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Urban </a:t>
            </a:r>
            <a:r>
              <a:rPr lang="hu-HU" dirty="0" err="1"/>
              <a:t>segregated</a:t>
            </a:r>
            <a:r>
              <a:rPr lang="hu-HU" dirty="0"/>
              <a:t> Roma </a:t>
            </a:r>
            <a:r>
              <a:rPr lang="hu-HU" dirty="0" err="1"/>
              <a:t>community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1000 </a:t>
            </a:r>
            <a:r>
              <a:rPr lang="hu-HU" dirty="0" err="1"/>
              <a:t>inhabitants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education</a:t>
            </a:r>
            <a:r>
              <a:rPr lang="hu-HU" dirty="0"/>
              <a:t>/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unemployment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/>
              <a:t>Seasonal</a:t>
            </a:r>
            <a:r>
              <a:rPr lang="hu-HU" dirty="0"/>
              <a:t> </a:t>
            </a:r>
            <a:r>
              <a:rPr lang="hu-HU" dirty="0" err="1"/>
              <a:t>work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unhealthy</a:t>
            </a:r>
            <a:r>
              <a:rPr lang="hu-HU" dirty="0"/>
              <a:t> </a:t>
            </a:r>
            <a:r>
              <a:rPr lang="hu-HU" dirty="0" err="1"/>
              <a:t>environment</a:t>
            </a:r>
            <a:r>
              <a:rPr lang="hu-HU" dirty="0"/>
              <a:t> </a:t>
            </a:r>
          </a:p>
          <a:p>
            <a:pPr algn="ctr"/>
            <a:endParaRPr lang="hu-HU" dirty="0"/>
          </a:p>
        </p:txBody>
      </p:sp>
      <p:pic>
        <p:nvPicPr>
          <p:cNvPr id="5" name="Tartalom helye 4" descr="Fertőzőmájgyulladás-gócpont a székelyudvarhelyi Budvár-negyedben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4" y="2133601"/>
            <a:ext cx="3870325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89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Promoting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in </a:t>
            </a:r>
            <a:r>
              <a:rPr lang="hu-HU" dirty="0" err="1"/>
              <a:t>disadvantaged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3400" y="1845734"/>
            <a:ext cx="4130674" cy="4023360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/>
              <a:t> </a:t>
            </a:r>
            <a:r>
              <a:rPr lang="hu-HU" sz="2000" b="1" dirty="0"/>
              <a:t>Health </a:t>
            </a:r>
            <a:r>
              <a:rPr lang="hu-HU" sz="2000" b="1" dirty="0" err="1"/>
              <a:t>issues</a:t>
            </a:r>
            <a:endParaRPr lang="hu-HU" sz="2000" b="1" dirty="0"/>
          </a:p>
          <a:p>
            <a:pPr algn="ctr"/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doctor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insurance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obligatory</a:t>
            </a:r>
            <a:r>
              <a:rPr lang="hu-HU" dirty="0"/>
              <a:t> </a:t>
            </a:r>
            <a:r>
              <a:rPr lang="hu-HU" dirty="0" err="1"/>
              <a:t>vaccines</a:t>
            </a:r>
            <a:r>
              <a:rPr lang="hu-HU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Limited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water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Scrabies</a:t>
            </a:r>
            <a:r>
              <a:rPr lang="hu-HU" dirty="0"/>
              <a:t>, </a:t>
            </a:r>
            <a:r>
              <a:rPr lang="hu-HU" dirty="0" err="1"/>
              <a:t>skin</a:t>
            </a:r>
            <a:r>
              <a:rPr lang="hu-HU" dirty="0"/>
              <a:t> </a:t>
            </a:r>
            <a:r>
              <a:rPr lang="hu-HU" dirty="0" err="1"/>
              <a:t>diseases</a:t>
            </a:r>
            <a:r>
              <a:rPr lang="hu-HU" dirty="0"/>
              <a:t>, hepatitis, </a:t>
            </a:r>
            <a:r>
              <a:rPr lang="hu-HU" dirty="0" err="1"/>
              <a:t>lice</a:t>
            </a:r>
            <a:r>
              <a:rPr lang="hu-HU" dirty="0"/>
              <a:t>, </a:t>
            </a:r>
            <a:r>
              <a:rPr lang="hu-HU" dirty="0" err="1"/>
              <a:t>measles</a:t>
            </a:r>
            <a:endParaRPr lang="hu-HU" dirty="0"/>
          </a:p>
        </p:txBody>
      </p:sp>
      <p:pic>
        <p:nvPicPr>
          <p:cNvPr id="6" name="Tartalom helye 5" descr="D:\Desktop\PÁLYÁZATOK\POCU\budvar3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362200"/>
            <a:ext cx="3702050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751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382</Words>
  <Application>Microsoft Office PowerPoint</Application>
  <PresentationFormat>Bildschirmpräsentation (4:3)</PresentationFormat>
  <Paragraphs>67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Cambria</vt:lpstr>
      <vt:lpstr>Wingdings</vt:lpstr>
      <vt:lpstr>Retrospektív</vt:lpstr>
      <vt:lpstr>PowerPoint-Präsentation</vt:lpstr>
      <vt:lpstr>Health begins in the family: Prevention and health promotion for families in precarious circumstances in Europe 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Promoting health in disadvantaged communities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Lorii</dc:creator>
  <cp:lastModifiedBy>Förster, Ulrich</cp:lastModifiedBy>
  <cp:revision>369</cp:revision>
  <dcterms:created xsi:type="dcterms:W3CDTF">2016-09-21T08:05:23Z</dcterms:created>
  <dcterms:modified xsi:type="dcterms:W3CDTF">2022-12-22T10:14:30Z</dcterms:modified>
</cp:coreProperties>
</file>