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8" r:id="rId1"/>
  </p:sldMasterIdLst>
  <p:notesMasterIdLst>
    <p:notesMasterId r:id="rId15"/>
  </p:notesMasterIdLst>
  <p:sldIdLst>
    <p:sldId id="382" r:id="rId2"/>
    <p:sldId id="419" r:id="rId3"/>
    <p:sldId id="403" r:id="rId4"/>
    <p:sldId id="420" r:id="rId5"/>
    <p:sldId id="421" r:id="rId6"/>
    <p:sldId id="422" r:id="rId7"/>
    <p:sldId id="423" r:id="rId8"/>
    <p:sldId id="424" r:id="rId9"/>
    <p:sldId id="425" r:id="rId10"/>
    <p:sldId id="426" r:id="rId11"/>
    <p:sldId id="427" r:id="rId12"/>
    <p:sldId id="428" r:id="rId13"/>
    <p:sldId id="416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0" autoAdjust="0"/>
    <p:restoredTop sz="81455" autoAdjust="0"/>
  </p:normalViewPr>
  <p:slideViewPr>
    <p:cSldViewPr>
      <p:cViewPr varScale="1">
        <p:scale>
          <a:sx n="79" d="100"/>
          <a:sy n="79" d="100"/>
        </p:scale>
        <p:origin x="15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702F1-28AE-47A2-AACA-3DB5F9FACA0A}" type="datetimeFigureOut">
              <a:rPr lang="hu-HU" smtClean="0"/>
              <a:pPr/>
              <a:t>2022. 07. 18.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963E-8495-4077-9F7F-B901A32FA341}" type="slidenum">
              <a:rPr lang="hu-HU" smtClean="0"/>
              <a:pPr/>
              <a:t>‹Nr.›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6257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B67-993D-49C6-B278-C3B00A3A3E0D}" type="datetimeFigureOut">
              <a:rPr lang="hu-HU" smtClean="0"/>
              <a:pPr/>
              <a:t>2022. 07. 18.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805F-6597-4602-B809-F250FFA0155D}" type="slidenum">
              <a:rPr lang="hu-HU" smtClean="0"/>
              <a:pPr/>
              <a:t>‹Nr.›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17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B67-993D-49C6-B278-C3B00A3A3E0D}" type="datetimeFigureOut">
              <a:rPr lang="hu-HU" smtClean="0"/>
              <a:pPr/>
              <a:t>2022. 07. 18.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805F-6597-4602-B809-F250FFA0155D}" type="slidenum">
              <a:rPr lang="hu-HU" smtClean="0"/>
              <a:pPr/>
              <a:t>‹Nr.›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329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B67-993D-49C6-B278-C3B00A3A3E0D}" type="datetimeFigureOut">
              <a:rPr lang="hu-HU" smtClean="0"/>
              <a:pPr/>
              <a:t>2022. 07. 18.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805F-6597-4602-B809-F250FFA0155D}" type="slidenum">
              <a:rPr lang="hu-HU" smtClean="0"/>
              <a:pPr/>
              <a:t>‹Nr.›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3620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imold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caritas\fehervar\Corporate Design\uj\ppt\elemek\00 Borito Al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702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B67-993D-49C6-B278-C3B00A3A3E0D}" type="datetimeFigureOut">
              <a:rPr lang="hu-HU" smtClean="0"/>
              <a:pPr/>
              <a:t>2022. 07. 18.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805F-6597-4602-B809-F250FFA0155D}" type="slidenum">
              <a:rPr lang="hu-HU" smtClean="0"/>
              <a:pPr/>
              <a:t>‹Nr.›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9161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B67-993D-49C6-B278-C3B00A3A3E0D}" type="datetimeFigureOut">
              <a:rPr lang="hu-HU" smtClean="0"/>
              <a:pPr/>
              <a:t>2022. 07. 18.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805F-6597-4602-B809-F250FFA0155D}" type="slidenum">
              <a:rPr lang="hu-HU" smtClean="0"/>
              <a:pPr/>
              <a:t>‹Nr.›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3849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B67-993D-49C6-B278-C3B00A3A3E0D}" type="datetimeFigureOut">
              <a:rPr lang="hu-HU" smtClean="0"/>
              <a:pPr/>
              <a:t>2022. 07. 18.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805F-6597-4602-B809-F250FFA0155D}" type="slidenum">
              <a:rPr lang="hu-HU" smtClean="0"/>
              <a:pPr/>
              <a:t>‹Nr.›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520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B67-993D-49C6-B278-C3B00A3A3E0D}" type="datetimeFigureOut">
              <a:rPr lang="hu-HU" smtClean="0"/>
              <a:pPr/>
              <a:t>2022. 07. 18.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805F-6597-4602-B809-F250FFA0155D}" type="slidenum">
              <a:rPr lang="hu-HU" smtClean="0"/>
              <a:pPr/>
              <a:t>‹Nr.›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15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B67-993D-49C6-B278-C3B00A3A3E0D}" type="datetimeFigureOut">
              <a:rPr lang="hu-HU" smtClean="0"/>
              <a:pPr/>
              <a:t>2022. 07. 18.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805F-6597-4602-B809-F250FFA0155D}" type="slidenum">
              <a:rPr lang="hu-HU" smtClean="0"/>
              <a:pPr/>
              <a:t>‹Nr.›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2299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B67-993D-49C6-B278-C3B00A3A3E0D}" type="datetimeFigureOut">
              <a:rPr lang="hu-HU" smtClean="0"/>
              <a:pPr/>
              <a:t>2022. 07. 18.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805F-6597-4602-B809-F250FFA0155D}" type="slidenum">
              <a:rPr lang="hu-HU" smtClean="0"/>
              <a:pPr/>
              <a:t>‹Nr.›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974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21E9B67-993D-49C6-B278-C3B00A3A3E0D}" type="datetimeFigureOut">
              <a:rPr lang="hu-HU" smtClean="0"/>
              <a:pPr/>
              <a:t>2022. 07. 18.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F1805F-6597-4602-B809-F250FFA0155D}" type="slidenum">
              <a:rPr lang="hu-HU" smtClean="0"/>
              <a:pPr/>
              <a:t>‹Nr.›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40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B67-993D-49C6-B278-C3B00A3A3E0D}" type="datetimeFigureOut">
              <a:rPr lang="hu-HU" smtClean="0"/>
              <a:pPr/>
              <a:t>2022. 07. 18.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805F-6597-4602-B809-F250FFA0155D}" type="slidenum">
              <a:rPr lang="hu-HU" smtClean="0"/>
              <a:pPr/>
              <a:t>‹Nr.›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799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E9B67-993D-49C6-B278-C3B00A3A3E0D}" type="datetimeFigureOut">
              <a:rPr lang="hu-HU" smtClean="0"/>
              <a:pPr/>
              <a:t>2022. 07. 18.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F1805F-6597-4602-B809-F250FFA0155D}" type="slidenum">
              <a:rPr lang="hu-HU" smtClean="0"/>
              <a:pPr/>
              <a:t>‹Nr.›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01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9" r:id="rId1"/>
    <p:sldLayoutId id="2147484230" r:id="rId2"/>
    <p:sldLayoutId id="2147484231" r:id="rId3"/>
    <p:sldLayoutId id="2147484232" r:id="rId4"/>
    <p:sldLayoutId id="2147484233" r:id="rId5"/>
    <p:sldLayoutId id="2147484234" r:id="rId6"/>
    <p:sldLayoutId id="2147484235" r:id="rId7"/>
    <p:sldLayoutId id="2147484236" r:id="rId8"/>
    <p:sldLayoutId id="2147484237" r:id="rId9"/>
    <p:sldLayoutId id="2147484238" r:id="rId10"/>
    <p:sldLayoutId id="2147484239" r:id="rId11"/>
    <p:sldLayoutId id="2147484241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églalap 1"/>
          <p:cNvSpPr>
            <a:spLocks noChangeArrowheads="1"/>
          </p:cNvSpPr>
          <p:nvPr/>
        </p:nvSpPr>
        <p:spPr bwMode="auto">
          <a:xfrm>
            <a:off x="107950" y="2924175"/>
            <a:ext cx="6731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hu-HU" altLang="hu-HU" sz="2400" b="1" dirty="0" err="1">
                <a:solidFill>
                  <a:schemeClr val="bg1"/>
                </a:solidFill>
                <a:latin typeface="Cambria" panose="02040503050406030204" pitchFamily="18" charset="0"/>
              </a:rPr>
              <a:t>Caritas</a:t>
            </a:r>
            <a:r>
              <a:rPr lang="hu-HU" altLang="hu-HU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 Alba </a:t>
            </a:r>
            <a:r>
              <a:rPr lang="hu-HU" altLang="hu-HU" sz="2400" b="1" dirty="0" err="1">
                <a:solidFill>
                  <a:schemeClr val="bg1"/>
                </a:solidFill>
                <a:latin typeface="Cambria" panose="02040503050406030204" pitchFamily="18" charset="0"/>
              </a:rPr>
              <a:t>Iulia</a:t>
            </a:r>
            <a:endParaRPr lang="hu-HU" altLang="hu-HU" sz="2400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r" eaLnBrk="1" hangingPunct="1"/>
            <a:r>
              <a:rPr lang="hu-HU" altLang="hu-HU" sz="2400" b="1" dirty="0" err="1">
                <a:solidFill>
                  <a:schemeClr val="bg1"/>
                </a:solidFill>
                <a:latin typeface="Cambria" panose="02040503050406030204" pitchFamily="18" charset="0"/>
              </a:rPr>
              <a:t>Romania</a:t>
            </a:r>
            <a:r>
              <a:rPr lang="hu-HU" altLang="hu-HU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1911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016240" cy="1450757"/>
          </a:xfrm>
        </p:spPr>
        <p:txBody>
          <a:bodyPr>
            <a:normAutofit/>
          </a:bodyPr>
          <a:lstStyle/>
          <a:p>
            <a:pPr algn="ctr"/>
            <a:r>
              <a:rPr lang="hu-HU" dirty="0" err="1"/>
              <a:t>Promoting</a:t>
            </a:r>
            <a:r>
              <a:rPr lang="hu-HU" dirty="0"/>
              <a:t> </a:t>
            </a:r>
            <a:r>
              <a:rPr lang="hu-HU" dirty="0" err="1"/>
              <a:t>health</a:t>
            </a:r>
            <a:r>
              <a:rPr lang="hu-HU" dirty="0"/>
              <a:t> in </a:t>
            </a:r>
            <a:r>
              <a:rPr lang="hu-HU" dirty="0" err="1"/>
              <a:t>disadvantaged</a:t>
            </a:r>
            <a:r>
              <a:rPr lang="hu-HU" dirty="0"/>
              <a:t> </a:t>
            </a:r>
            <a:r>
              <a:rPr lang="hu-HU" dirty="0" err="1"/>
              <a:t>communities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/>
          </a:p>
          <a:p>
            <a:pPr algn="ctr"/>
            <a:r>
              <a:rPr lang="hu-HU" dirty="0"/>
              <a:t> </a:t>
            </a:r>
            <a:r>
              <a:rPr lang="hu-HU" sz="2400" b="1" dirty="0" err="1"/>
              <a:t>Facilitating</a:t>
            </a:r>
            <a:r>
              <a:rPr lang="hu-HU" sz="2400" b="1" dirty="0"/>
              <a:t> </a:t>
            </a:r>
            <a:r>
              <a:rPr lang="hu-HU" sz="2400" b="1" dirty="0" err="1"/>
              <a:t>access</a:t>
            </a:r>
            <a:r>
              <a:rPr lang="hu-HU" sz="2400" b="1" dirty="0"/>
              <a:t> </a:t>
            </a:r>
            <a:r>
              <a:rPr lang="hu-HU" sz="2400" b="1" dirty="0" err="1"/>
              <a:t>to</a:t>
            </a:r>
            <a:r>
              <a:rPr lang="hu-HU" sz="2400" b="1" dirty="0"/>
              <a:t> </a:t>
            </a:r>
            <a:r>
              <a:rPr lang="hu-HU" sz="2400" b="1" dirty="0" err="1"/>
              <a:t>dental</a:t>
            </a:r>
            <a:r>
              <a:rPr lang="hu-HU" sz="2400" b="1" dirty="0"/>
              <a:t> </a:t>
            </a:r>
            <a:r>
              <a:rPr lang="hu-HU" sz="2400" b="1" dirty="0" err="1"/>
              <a:t>services</a:t>
            </a:r>
            <a:endParaRPr lang="hu-HU" sz="2400" b="1" dirty="0"/>
          </a:p>
          <a:p>
            <a:endParaRPr lang="hu-HU" dirty="0"/>
          </a:p>
          <a:p>
            <a:r>
              <a:rPr lang="hu-HU" dirty="0"/>
              <a:t>- </a:t>
            </a:r>
            <a:r>
              <a:rPr lang="hu-HU" dirty="0" err="1"/>
              <a:t>promoting</a:t>
            </a:r>
            <a:r>
              <a:rPr lang="hu-HU" dirty="0"/>
              <a:t> </a:t>
            </a:r>
            <a:r>
              <a:rPr lang="hu-HU" dirty="0" err="1"/>
              <a:t>accesible</a:t>
            </a:r>
            <a:r>
              <a:rPr lang="hu-HU" dirty="0"/>
              <a:t> free </a:t>
            </a:r>
            <a:r>
              <a:rPr lang="hu-HU" dirty="0" err="1"/>
              <a:t>dental</a:t>
            </a:r>
            <a:r>
              <a:rPr lang="hu-HU" dirty="0"/>
              <a:t> </a:t>
            </a:r>
            <a:r>
              <a:rPr lang="hu-HU" dirty="0" err="1"/>
              <a:t>services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 Roma </a:t>
            </a:r>
            <a:r>
              <a:rPr lang="hu-HU" dirty="0" err="1"/>
              <a:t>community</a:t>
            </a:r>
            <a:r>
              <a:rPr lang="hu-HU" dirty="0"/>
              <a:t> </a:t>
            </a:r>
          </a:p>
          <a:p>
            <a:r>
              <a:rPr lang="ro-RO" dirty="0"/>
              <a:t> - faci</a:t>
            </a:r>
            <a:r>
              <a:rPr lang="hu-HU" dirty="0" err="1"/>
              <a:t>litating</a:t>
            </a:r>
            <a:r>
              <a:rPr lang="hu-HU" dirty="0"/>
              <a:t> </a:t>
            </a:r>
            <a:r>
              <a:rPr lang="hu-HU" dirty="0" err="1"/>
              <a:t>access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dental</a:t>
            </a:r>
            <a:r>
              <a:rPr lang="hu-HU" dirty="0"/>
              <a:t> </a:t>
            </a:r>
            <a:r>
              <a:rPr lang="hu-HU" dirty="0" err="1"/>
              <a:t>sevices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20 Roma </a:t>
            </a:r>
            <a:r>
              <a:rPr lang="hu-HU" dirty="0" err="1"/>
              <a:t>children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01648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016240" cy="1450757"/>
          </a:xfrm>
        </p:spPr>
        <p:txBody>
          <a:bodyPr>
            <a:normAutofit/>
          </a:bodyPr>
          <a:lstStyle/>
          <a:p>
            <a:pPr algn="ctr"/>
            <a:r>
              <a:rPr lang="hu-HU" dirty="0" err="1"/>
              <a:t>Promoting</a:t>
            </a:r>
            <a:r>
              <a:rPr lang="hu-HU" dirty="0"/>
              <a:t> </a:t>
            </a:r>
            <a:r>
              <a:rPr lang="hu-HU" dirty="0" err="1"/>
              <a:t>health</a:t>
            </a:r>
            <a:r>
              <a:rPr lang="hu-HU" dirty="0"/>
              <a:t> in </a:t>
            </a:r>
            <a:r>
              <a:rPr lang="hu-HU" dirty="0" err="1"/>
              <a:t>disadvantaged</a:t>
            </a:r>
            <a:r>
              <a:rPr lang="hu-HU" dirty="0"/>
              <a:t> </a:t>
            </a:r>
            <a:r>
              <a:rPr lang="hu-HU" dirty="0" err="1"/>
              <a:t>communities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50266"/>
          </a:xfrm>
        </p:spPr>
        <p:txBody>
          <a:bodyPr>
            <a:normAutofit lnSpcReduction="10000"/>
          </a:bodyPr>
          <a:lstStyle/>
          <a:p>
            <a:pPr algn="ctr"/>
            <a:endParaRPr lang="hu-HU" dirty="0"/>
          </a:p>
          <a:p>
            <a:pPr algn="ctr"/>
            <a:r>
              <a:rPr lang="hu-HU" dirty="0"/>
              <a:t> </a:t>
            </a:r>
            <a:r>
              <a:rPr lang="hu-HU" sz="2400" b="1" dirty="0" err="1"/>
              <a:t>Participating</a:t>
            </a:r>
            <a:r>
              <a:rPr lang="hu-HU" sz="2400" b="1" dirty="0"/>
              <a:t> in local in</a:t>
            </a:r>
            <a:r>
              <a:rPr lang="en-DE" sz="2400" b="1" dirty="0"/>
              <a:t>i</a:t>
            </a:r>
            <a:r>
              <a:rPr lang="hu-HU" sz="2400" b="1" dirty="0" err="1"/>
              <a:t>tiatives</a:t>
            </a:r>
            <a:r>
              <a:rPr lang="hu-HU" sz="2400" b="1" dirty="0"/>
              <a:t> </a:t>
            </a:r>
            <a:r>
              <a:rPr lang="hu-HU" sz="2400" b="1" dirty="0" err="1"/>
              <a:t>regarding</a:t>
            </a:r>
            <a:r>
              <a:rPr lang="hu-HU" sz="2400" b="1" dirty="0"/>
              <a:t> </a:t>
            </a:r>
            <a:r>
              <a:rPr lang="hu-HU" sz="2400" b="1" dirty="0" err="1"/>
              <a:t>healthy</a:t>
            </a:r>
            <a:r>
              <a:rPr lang="hu-HU" sz="2400" b="1" dirty="0"/>
              <a:t> </a:t>
            </a:r>
            <a:r>
              <a:rPr lang="hu-HU" sz="2400" b="1" dirty="0" err="1"/>
              <a:t>lifestyle</a:t>
            </a:r>
            <a:endParaRPr lang="hu-HU" sz="2400" b="1" dirty="0"/>
          </a:p>
          <a:p>
            <a:endParaRPr lang="hu-HU" dirty="0"/>
          </a:p>
          <a:p>
            <a:r>
              <a:rPr lang="hu-HU" dirty="0"/>
              <a:t>- </a:t>
            </a:r>
            <a:r>
              <a:rPr lang="hu-HU" dirty="0" err="1"/>
              <a:t>Caritas</a:t>
            </a:r>
            <a:r>
              <a:rPr lang="hu-HU" dirty="0"/>
              <a:t> </a:t>
            </a:r>
            <a:r>
              <a:rPr lang="hu-HU" dirty="0" err="1"/>
              <a:t>employees</a:t>
            </a:r>
            <a:r>
              <a:rPr lang="hu-HU" dirty="0"/>
              <a:t> and </a:t>
            </a:r>
            <a:r>
              <a:rPr lang="hu-HU" dirty="0" err="1"/>
              <a:t>volunteers</a:t>
            </a:r>
            <a:r>
              <a:rPr lang="hu-HU" dirty="0"/>
              <a:t> </a:t>
            </a:r>
            <a:r>
              <a:rPr lang="hu-HU" dirty="0" err="1"/>
              <a:t>participated</a:t>
            </a:r>
            <a:r>
              <a:rPr lang="hu-HU" dirty="0"/>
              <a:t> in PEDIBUS local </a:t>
            </a:r>
            <a:r>
              <a:rPr lang="hu-HU" dirty="0" err="1"/>
              <a:t>initiative</a:t>
            </a:r>
            <a:r>
              <a:rPr lang="hu-HU" dirty="0"/>
              <a:t>, </a:t>
            </a:r>
            <a:r>
              <a:rPr lang="hu-HU" dirty="0" err="1"/>
              <a:t>which</a:t>
            </a:r>
            <a:r>
              <a:rPr lang="hu-HU" dirty="0"/>
              <a:t> </a:t>
            </a:r>
            <a:r>
              <a:rPr lang="hu-HU" dirty="0" err="1"/>
              <a:t>aimed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promote</a:t>
            </a:r>
            <a:r>
              <a:rPr lang="hu-HU" dirty="0"/>
              <a:t> </a:t>
            </a:r>
            <a:r>
              <a:rPr lang="hu-HU" dirty="0" err="1"/>
              <a:t>healthy</a:t>
            </a:r>
            <a:r>
              <a:rPr lang="hu-HU" dirty="0"/>
              <a:t> </a:t>
            </a:r>
            <a:r>
              <a:rPr lang="hu-HU" dirty="0" err="1"/>
              <a:t>lifestyle</a:t>
            </a:r>
            <a:r>
              <a:rPr lang="hu-HU" dirty="0"/>
              <a:t> </a:t>
            </a:r>
            <a:r>
              <a:rPr lang="hu-HU" dirty="0" err="1"/>
              <a:t>though</a:t>
            </a:r>
            <a:r>
              <a:rPr lang="hu-HU" dirty="0"/>
              <a:t> </a:t>
            </a:r>
            <a:r>
              <a:rPr lang="hu-HU" dirty="0" err="1"/>
              <a:t>going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school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walking</a:t>
            </a:r>
            <a:r>
              <a:rPr lang="hu-HU" dirty="0"/>
              <a:t> </a:t>
            </a:r>
          </a:p>
          <a:p>
            <a:r>
              <a:rPr lang="hu-HU" dirty="0"/>
              <a:t>-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action</a:t>
            </a:r>
            <a:r>
              <a:rPr lang="hu-HU" dirty="0"/>
              <a:t> </a:t>
            </a:r>
            <a:r>
              <a:rPr lang="hu-HU" dirty="0" err="1"/>
              <a:t>also</a:t>
            </a:r>
            <a:r>
              <a:rPr lang="hu-HU" dirty="0"/>
              <a:t> </a:t>
            </a:r>
            <a:r>
              <a:rPr lang="hu-HU" dirty="0" err="1"/>
              <a:t>aimed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decrease</a:t>
            </a:r>
            <a:r>
              <a:rPr lang="hu-HU" dirty="0"/>
              <a:t> </a:t>
            </a:r>
            <a:r>
              <a:rPr lang="hu-HU" dirty="0" err="1"/>
              <a:t>morning</a:t>
            </a:r>
            <a:r>
              <a:rPr lang="hu-HU" dirty="0"/>
              <a:t> </a:t>
            </a:r>
            <a:r>
              <a:rPr lang="hu-HU" dirty="0" err="1"/>
              <a:t>traffic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school</a:t>
            </a:r>
            <a:r>
              <a:rPr lang="hu-HU" dirty="0"/>
              <a:t> </a:t>
            </a:r>
            <a:r>
              <a:rPr lang="hu-HU" dirty="0" err="1"/>
              <a:t>areas</a:t>
            </a:r>
            <a:endParaRPr lang="hu-HU" dirty="0"/>
          </a:p>
          <a:p>
            <a:r>
              <a:rPr lang="hu-HU" dirty="0"/>
              <a:t>- 150 </a:t>
            </a:r>
            <a:r>
              <a:rPr lang="hu-HU" dirty="0" err="1"/>
              <a:t>children</a:t>
            </a:r>
            <a:r>
              <a:rPr lang="hu-HU" dirty="0"/>
              <a:t> </a:t>
            </a:r>
            <a:r>
              <a:rPr lang="hu-HU" dirty="0" err="1"/>
              <a:t>participated</a:t>
            </a:r>
            <a:r>
              <a:rPr lang="hu-HU" dirty="0"/>
              <a:t> </a:t>
            </a:r>
            <a:r>
              <a:rPr lang="hu-HU" dirty="0" err="1"/>
              <a:t>daily</a:t>
            </a:r>
            <a:r>
              <a:rPr lang="hu-HU" dirty="0"/>
              <a:t> in </a:t>
            </a:r>
            <a:r>
              <a:rPr lang="hu-HU" dirty="0" err="1"/>
              <a:t>this</a:t>
            </a:r>
            <a:r>
              <a:rPr lang="hu-HU" dirty="0"/>
              <a:t> </a:t>
            </a:r>
            <a:r>
              <a:rPr lang="hu-HU" dirty="0" err="1"/>
              <a:t>initiative</a:t>
            </a:r>
            <a:r>
              <a:rPr lang="hu-HU" dirty="0"/>
              <a:t> and </a:t>
            </a:r>
            <a:r>
              <a:rPr lang="hu-HU" dirty="0" err="1"/>
              <a:t>lots</a:t>
            </a:r>
            <a:r>
              <a:rPr lang="hu-HU" dirty="0"/>
              <a:t> of </a:t>
            </a:r>
            <a:r>
              <a:rPr lang="hu-HU" dirty="0" err="1"/>
              <a:t>volunteers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institutions</a:t>
            </a:r>
            <a:r>
              <a:rPr lang="hu-HU" dirty="0"/>
              <a:t>, </a:t>
            </a:r>
            <a:r>
              <a:rPr lang="hu-HU" dirty="0" err="1"/>
              <a:t>companies</a:t>
            </a:r>
            <a:r>
              <a:rPr lang="hu-HU" dirty="0"/>
              <a:t> and </a:t>
            </a:r>
            <a:r>
              <a:rPr lang="hu-HU" dirty="0" err="1"/>
              <a:t>NGOs</a:t>
            </a:r>
            <a:endParaRPr lang="hu-HU" dirty="0"/>
          </a:p>
          <a:p>
            <a:r>
              <a:rPr lang="hu-HU" dirty="0"/>
              <a:t>- </a:t>
            </a:r>
            <a:r>
              <a:rPr lang="hu-HU" dirty="0" err="1"/>
              <a:t>children</a:t>
            </a:r>
            <a:r>
              <a:rPr lang="hu-HU" dirty="0"/>
              <a:t> </a:t>
            </a:r>
            <a:r>
              <a:rPr lang="hu-HU" dirty="0" err="1"/>
              <a:t>were</a:t>
            </a:r>
            <a:r>
              <a:rPr lang="hu-HU" dirty="0"/>
              <a:t> </a:t>
            </a:r>
            <a:r>
              <a:rPr lang="hu-HU" dirty="0" err="1"/>
              <a:t>accompanied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different</a:t>
            </a:r>
            <a:r>
              <a:rPr lang="hu-HU" dirty="0"/>
              <a:t> </a:t>
            </a:r>
            <a:r>
              <a:rPr lang="hu-HU" dirty="0" err="1"/>
              <a:t>spots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city, in </a:t>
            </a:r>
            <a:r>
              <a:rPr lang="hu-HU" dirty="0" err="1"/>
              <a:t>groups</a:t>
            </a:r>
            <a:r>
              <a:rPr lang="hu-HU" dirty="0"/>
              <a:t>,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schools</a:t>
            </a:r>
            <a:r>
              <a:rPr lang="hu-HU" dirty="0"/>
              <a:t>.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7532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016240" cy="1450757"/>
          </a:xfrm>
        </p:spPr>
        <p:txBody>
          <a:bodyPr>
            <a:normAutofit/>
          </a:bodyPr>
          <a:lstStyle/>
          <a:p>
            <a:pPr algn="ctr"/>
            <a:r>
              <a:rPr lang="hu-HU" dirty="0" err="1"/>
              <a:t>Promoting</a:t>
            </a:r>
            <a:r>
              <a:rPr lang="hu-HU" dirty="0"/>
              <a:t> </a:t>
            </a:r>
            <a:r>
              <a:rPr lang="hu-HU" dirty="0" err="1"/>
              <a:t>health</a:t>
            </a:r>
            <a:r>
              <a:rPr lang="hu-HU" dirty="0"/>
              <a:t> in </a:t>
            </a:r>
            <a:r>
              <a:rPr lang="hu-HU" dirty="0" err="1"/>
              <a:t>disadvantaged</a:t>
            </a:r>
            <a:r>
              <a:rPr lang="hu-HU" dirty="0"/>
              <a:t> </a:t>
            </a:r>
            <a:r>
              <a:rPr lang="hu-HU" dirty="0" err="1"/>
              <a:t>communities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2959" y="1845734"/>
            <a:ext cx="7787641" cy="4023360"/>
          </a:xfrm>
        </p:spPr>
        <p:txBody>
          <a:bodyPr>
            <a:normAutofit/>
          </a:bodyPr>
          <a:lstStyle/>
          <a:p>
            <a:pPr algn="ctr"/>
            <a:endParaRPr lang="hu-HU" sz="2400" b="1" dirty="0"/>
          </a:p>
          <a:p>
            <a:pPr algn="ctr"/>
            <a:r>
              <a:rPr lang="hu-HU" sz="2400" b="1" dirty="0" err="1"/>
              <a:t>Promoting</a:t>
            </a:r>
            <a:r>
              <a:rPr lang="hu-HU" sz="2400" b="1" dirty="0"/>
              <a:t> </a:t>
            </a:r>
            <a:r>
              <a:rPr lang="hu-HU" sz="2400" b="1" dirty="0" err="1"/>
              <a:t>healthy</a:t>
            </a:r>
            <a:r>
              <a:rPr lang="hu-HU" sz="2400" b="1" dirty="0"/>
              <a:t> </a:t>
            </a:r>
            <a:r>
              <a:rPr lang="hu-HU" sz="2400" b="1" dirty="0" err="1"/>
              <a:t>lifestyle</a:t>
            </a:r>
            <a:r>
              <a:rPr lang="hu-HU" sz="2400" b="1" dirty="0"/>
              <a:t> </a:t>
            </a:r>
            <a:r>
              <a:rPr lang="hu-HU" sz="2400" b="1" dirty="0" err="1"/>
              <a:t>among</a:t>
            </a:r>
            <a:r>
              <a:rPr lang="hu-HU" sz="2400" b="1" dirty="0"/>
              <a:t> </a:t>
            </a:r>
            <a:r>
              <a:rPr lang="hu-HU" sz="2400" b="1" dirty="0" err="1"/>
              <a:t>volunteers</a:t>
            </a:r>
            <a:endParaRPr lang="hu-HU" sz="2400" b="1" dirty="0"/>
          </a:p>
          <a:p>
            <a:endParaRPr lang="hu-HU" dirty="0"/>
          </a:p>
          <a:p>
            <a:r>
              <a:rPr lang="hu-HU" dirty="0"/>
              <a:t>-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request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volunteers</a:t>
            </a:r>
            <a:r>
              <a:rPr lang="hu-HU" dirty="0"/>
              <a:t> we </a:t>
            </a:r>
            <a:r>
              <a:rPr lang="hu-HU" dirty="0" err="1"/>
              <a:t>organized</a:t>
            </a:r>
            <a:r>
              <a:rPr lang="hu-HU" dirty="0"/>
              <a:t> </a:t>
            </a:r>
            <a:r>
              <a:rPr lang="hu-HU" dirty="0" err="1"/>
              <a:t>workshops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 </a:t>
            </a:r>
            <a:r>
              <a:rPr lang="hu-HU" dirty="0" err="1"/>
              <a:t>issue</a:t>
            </a:r>
            <a:r>
              <a:rPr lang="hu-HU" dirty="0"/>
              <a:t> of </a:t>
            </a:r>
            <a:r>
              <a:rPr lang="hu-HU" dirty="0" err="1"/>
              <a:t>healthy</a:t>
            </a:r>
            <a:r>
              <a:rPr lang="hu-HU" dirty="0"/>
              <a:t> </a:t>
            </a:r>
            <a:r>
              <a:rPr lang="hu-HU" dirty="0" err="1"/>
              <a:t>lifestyle</a:t>
            </a:r>
            <a:r>
              <a:rPr lang="hu-HU" dirty="0"/>
              <a:t> </a:t>
            </a:r>
            <a:r>
              <a:rPr lang="hu-HU" dirty="0" err="1"/>
              <a:t>conducted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experts</a:t>
            </a:r>
            <a:endParaRPr lang="hu-HU" dirty="0"/>
          </a:p>
          <a:p>
            <a:r>
              <a:rPr lang="hu-HU" dirty="0"/>
              <a:t>- and </a:t>
            </a:r>
            <a:r>
              <a:rPr lang="hu-HU" dirty="0" err="1"/>
              <a:t>also</a:t>
            </a:r>
            <a:r>
              <a:rPr lang="hu-HU" dirty="0"/>
              <a:t> a </a:t>
            </a:r>
            <a:r>
              <a:rPr lang="hu-HU" dirty="0" err="1"/>
              <a:t>course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first</a:t>
            </a:r>
            <a:r>
              <a:rPr lang="hu-HU" dirty="0"/>
              <a:t> </a:t>
            </a:r>
            <a:r>
              <a:rPr lang="hu-HU" dirty="0" err="1"/>
              <a:t>aid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offered</a:t>
            </a:r>
            <a:r>
              <a:rPr lang="hu-HU" dirty="0"/>
              <a:t> </a:t>
            </a:r>
            <a:r>
              <a:rPr lang="hu-HU" dirty="0" err="1"/>
              <a:t>basic</a:t>
            </a:r>
            <a:r>
              <a:rPr lang="hu-HU" dirty="0"/>
              <a:t> </a:t>
            </a:r>
            <a:r>
              <a:rPr lang="hu-HU" dirty="0" err="1"/>
              <a:t>information</a:t>
            </a:r>
            <a:r>
              <a:rPr lang="hu-HU" dirty="0"/>
              <a:t>, </a:t>
            </a:r>
            <a:r>
              <a:rPr lang="hu-HU" dirty="0" err="1"/>
              <a:t>knowledge</a:t>
            </a:r>
            <a:r>
              <a:rPr lang="hu-HU" dirty="0"/>
              <a:t> and </a:t>
            </a:r>
            <a:r>
              <a:rPr lang="hu-HU" dirty="0" err="1"/>
              <a:t>practice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 </a:t>
            </a:r>
            <a:r>
              <a:rPr lang="hu-HU" dirty="0" err="1"/>
              <a:t>field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0467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hu-HU" dirty="0"/>
          </a:p>
          <a:p>
            <a:pPr algn="ctr"/>
            <a:endParaRPr lang="hu-HU" dirty="0"/>
          </a:p>
          <a:p>
            <a:pPr algn="ctr"/>
            <a:endParaRPr lang="hu-HU" dirty="0"/>
          </a:p>
          <a:p>
            <a:pPr algn="ctr"/>
            <a:r>
              <a:rPr lang="hu-HU" sz="3600" dirty="0" err="1"/>
              <a:t>Thank</a:t>
            </a:r>
            <a:r>
              <a:rPr lang="hu-HU" sz="3600" dirty="0"/>
              <a:t> </a:t>
            </a:r>
            <a:r>
              <a:rPr lang="hu-HU" sz="3600" dirty="0" err="1"/>
              <a:t>you</a:t>
            </a:r>
            <a:r>
              <a:rPr lang="hu-HU" sz="3600" dirty="0"/>
              <a:t> </a:t>
            </a:r>
            <a:r>
              <a:rPr lang="hu-HU" sz="3600" dirty="0" err="1"/>
              <a:t>for</a:t>
            </a:r>
            <a:r>
              <a:rPr lang="hu-HU" sz="3600" dirty="0"/>
              <a:t> </a:t>
            </a:r>
            <a:r>
              <a:rPr lang="hu-HU" sz="3600" dirty="0" err="1"/>
              <a:t>your</a:t>
            </a:r>
            <a:r>
              <a:rPr lang="hu-HU" sz="3600" dirty="0"/>
              <a:t> </a:t>
            </a:r>
            <a:r>
              <a:rPr lang="hu-HU" sz="3600" dirty="0" err="1"/>
              <a:t>attention</a:t>
            </a:r>
            <a:r>
              <a:rPr lang="hu-HU" sz="3600" dirty="0"/>
              <a:t>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93128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700" b="1" dirty="0"/>
              <a:t>Health begins in the family: Prevention and health promotion for families in</a:t>
            </a:r>
            <a:r>
              <a:rPr lang="hu-HU" sz="2700" b="1" dirty="0"/>
              <a:t> </a:t>
            </a:r>
            <a:r>
              <a:rPr lang="en-US" sz="2700" b="1" dirty="0"/>
              <a:t>precarious circumstances in Europe</a:t>
            </a:r>
            <a:br>
              <a:rPr lang="hu-HU" dirty="0"/>
            </a:b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78866"/>
          </a:xfrm>
        </p:spPr>
        <p:txBody>
          <a:bodyPr>
            <a:normAutofit/>
          </a:bodyPr>
          <a:lstStyle/>
          <a:p>
            <a:pPr algn="ctr"/>
            <a:endParaRPr lang="hu-HU" dirty="0"/>
          </a:p>
          <a:p>
            <a:pPr algn="ctr"/>
            <a:endParaRPr lang="hu-HU" dirty="0"/>
          </a:p>
          <a:p>
            <a:pPr algn="ctr"/>
            <a:r>
              <a:rPr lang="en-US" dirty="0"/>
              <a:t>Kick off Meeting “Foundations of preventive health care and health promotion” </a:t>
            </a:r>
            <a:endParaRPr lang="hu-HU" dirty="0"/>
          </a:p>
          <a:p>
            <a:pPr algn="ctr"/>
            <a:r>
              <a:rPr lang="hu-HU" dirty="0"/>
              <a:t>27-29 </a:t>
            </a:r>
            <a:r>
              <a:rPr lang="hu-HU" dirty="0" err="1"/>
              <a:t>June</a:t>
            </a:r>
            <a:r>
              <a:rPr lang="hu-HU" dirty="0"/>
              <a:t> 2022</a:t>
            </a:r>
          </a:p>
          <a:p>
            <a:pPr algn="ctr"/>
            <a:r>
              <a:rPr lang="hu-HU" dirty="0"/>
              <a:t>Linz, </a:t>
            </a:r>
            <a:r>
              <a:rPr lang="hu-HU" dirty="0" err="1"/>
              <a:t>Austria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953000"/>
            <a:ext cx="4000500" cy="1143000"/>
          </a:xfrm>
          <a:prstGeom prst="rect">
            <a:avLst/>
          </a:prstGeom>
        </p:spPr>
      </p:pic>
      <p:pic>
        <p:nvPicPr>
          <p:cNvPr id="5" name="Picture 4" descr="C:\Users\O-Sansa-5\Desktop\Kamilla\Logok\Caritas logo_bilingv_ro_h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4953000"/>
            <a:ext cx="14516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76706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016240" cy="1450757"/>
          </a:xfrm>
        </p:spPr>
        <p:txBody>
          <a:bodyPr>
            <a:normAutofit/>
          </a:bodyPr>
          <a:lstStyle/>
          <a:p>
            <a:pPr algn="ctr"/>
            <a:r>
              <a:rPr lang="hu-HU" dirty="0" err="1"/>
              <a:t>Promoting</a:t>
            </a:r>
            <a:r>
              <a:rPr lang="hu-HU" dirty="0"/>
              <a:t> </a:t>
            </a:r>
            <a:r>
              <a:rPr lang="hu-HU" dirty="0" err="1"/>
              <a:t>health</a:t>
            </a:r>
            <a:r>
              <a:rPr lang="hu-HU" dirty="0"/>
              <a:t> in </a:t>
            </a:r>
            <a:r>
              <a:rPr lang="hu-HU" dirty="0" err="1"/>
              <a:t>disadvantaged</a:t>
            </a:r>
            <a:r>
              <a:rPr lang="hu-HU" dirty="0"/>
              <a:t> </a:t>
            </a:r>
            <a:r>
              <a:rPr lang="hu-HU" dirty="0" err="1"/>
              <a:t>communities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-  </a:t>
            </a:r>
            <a:r>
              <a:rPr lang="en-AU" dirty="0"/>
              <a:t>meetings</a:t>
            </a:r>
            <a:r>
              <a:rPr lang="hu-HU" dirty="0"/>
              <a:t> </a:t>
            </a:r>
            <a:r>
              <a:rPr lang="en-AU" dirty="0"/>
              <a:t>with</a:t>
            </a:r>
            <a:r>
              <a:rPr lang="hu-HU" dirty="0"/>
              <a:t> </a:t>
            </a:r>
            <a:r>
              <a:rPr lang="hu-HU" dirty="0" err="1"/>
              <a:t>parents</a:t>
            </a:r>
            <a:r>
              <a:rPr lang="hu-HU" dirty="0"/>
              <a:t>,  di</a:t>
            </a:r>
            <a:r>
              <a:rPr lang="en-US" dirty="0"/>
              <a:t>s</a:t>
            </a:r>
            <a:r>
              <a:rPr lang="hu-HU" dirty="0" err="1"/>
              <a:t>cussing</a:t>
            </a:r>
            <a:r>
              <a:rPr lang="hu-HU" dirty="0"/>
              <a:t> </a:t>
            </a:r>
            <a:r>
              <a:rPr lang="hu-HU" dirty="0" err="1"/>
              <a:t>health</a:t>
            </a:r>
            <a:r>
              <a:rPr lang="hu-HU" dirty="0"/>
              <a:t> and </a:t>
            </a:r>
            <a:r>
              <a:rPr lang="hu-HU" dirty="0" err="1"/>
              <a:t>health</a:t>
            </a:r>
            <a:r>
              <a:rPr lang="hu-HU" dirty="0"/>
              <a:t> </a:t>
            </a:r>
            <a:r>
              <a:rPr lang="hu-HU" dirty="0" err="1"/>
              <a:t>education</a:t>
            </a:r>
            <a:r>
              <a:rPr lang="hu-HU" dirty="0"/>
              <a:t> </a:t>
            </a:r>
            <a:r>
              <a:rPr lang="hu-HU" dirty="0" err="1"/>
              <a:t>issues</a:t>
            </a:r>
            <a:r>
              <a:rPr lang="hu-HU" dirty="0"/>
              <a:t> in </a:t>
            </a:r>
            <a:r>
              <a:rPr lang="hu-HU" dirty="0" err="1"/>
              <a:t>daycenters</a:t>
            </a:r>
            <a:endParaRPr lang="hu-HU" dirty="0"/>
          </a:p>
          <a:p>
            <a:r>
              <a:rPr lang="hu-HU" dirty="0"/>
              <a:t>- </a:t>
            </a:r>
            <a:r>
              <a:rPr lang="hu-HU" dirty="0" err="1"/>
              <a:t>summercamp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motto</a:t>
            </a:r>
            <a:r>
              <a:rPr lang="hu-HU" dirty="0"/>
              <a:t> „Health </a:t>
            </a:r>
            <a:r>
              <a:rPr lang="hu-HU" dirty="0" err="1"/>
              <a:t>First</a:t>
            </a:r>
            <a:r>
              <a:rPr lang="hu-HU" dirty="0"/>
              <a:t>”</a:t>
            </a:r>
          </a:p>
          <a:p>
            <a:r>
              <a:rPr lang="hu-HU" dirty="0"/>
              <a:t>- </a:t>
            </a:r>
            <a:r>
              <a:rPr lang="hu-HU" dirty="0" err="1"/>
              <a:t>helping</a:t>
            </a:r>
            <a:r>
              <a:rPr lang="hu-HU" dirty="0"/>
              <a:t> </a:t>
            </a:r>
            <a:r>
              <a:rPr lang="hu-HU" dirty="0" err="1"/>
              <a:t>families</a:t>
            </a:r>
            <a:r>
              <a:rPr lang="hu-HU" dirty="0"/>
              <a:t> </a:t>
            </a:r>
            <a:r>
              <a:rPr lang="hu-HU" dirty="0" err="1"/>
              <a:t>access</a:t>
            </a:r>
            <a:r>
              <a:rPr lang="hu-HU" dirty="0"/>
              <a:t> </a:t>
            </a:r>
            <a:r>
              <a:rPr lang="hu-HU" dirty="0" err="1"/>
              <a:t>health</a:t>
            </a:r>
            <a:r>
              <a:rPr lang="hu-HU" dirty="0"/>
              <a:t> </a:t>
            </a:r>
            <a:r>
              <a:rPr lang="hu-HU" dirty="0" err="1"/>
              <a:t>services</a:t>
            </a:r>
            <a:r>
              <a:rPr lang="hu-HU" dirty="0"/>
              <a:t> (</a:t>
            </a:r>
            <a:r>
              <a:rPr lang="hu-HU" dirty="0" err="1"/>
              <a:t>especially</a:t>
            </a:r>
            <a:r>
              <a:rPr lang="hu-HU" dirty="0"/>
              <a:t> in COVID)</a:t>
            </a:r>
          </a:p>
          <a:p>
            <a:r>
              <a:rPr lang="hu-HU" dirty="0"/>
              <a:t>- </a:t>
            </a:r>
            <a:r>
              <a:rPr lang="hu-HU" dirty="0" err="1"/>
              <a:t>facilitating</a:t>
            </a:r>
            <a:r>
              <a:rPr lang="hu-HU" dirty="0"/>
              <a:t> </a:t>
            </a:r>
            <a:r>
              <a:rPr lang="hu-HU" dirty="0" err="1"/>
              <a:t>access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clean</a:t>
            </a:r>
            <a:r>
              <a:rPr lang="hu-HU" dirty="0"/>
              <a:t> </a:t>
            </a:r>
            <a:r>
              <a:rPr lang="hu-HU" dirty="0" err="1"/>
              <a:t>water</a:t>
            </a:r>
            <a:endParaRPr lang="hu-HU" dirty="0"/>
          </a:p>
          <a:p>
            <a:r>
              <a:rPr lang="hu-HU" dirty="0"/>
              <a:t>- </a:t>
            </a:r>
            <a:r>
              <a:rPr lang="hu-HU" dirty="0" err="1"/>
              <a:t>promoting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importance</a:t>
            </a:r>
            <a:r>
              <a:rPr lang="hu-HU" dirty="0"/>
              <a:t> of </a:t>
            </a:r>
            <a:r>
              <a:rPr lang="hu-HU" dirty="0" err="1"/>
              <a:t>clean</a:t>
            </a:r>
            <a:r>
              <a:rPr lang="hu-HU" dirty="0"/>
              <a:t> </a:t>
            </a:r>
            <a:r>
              <a:rPr lang="hu-HU" dirty="0" err="1"/>
              <a:t>environment</a:t>
            </a:r>
            <a:endParaRPr lang="hu-HU" dirty="0"/>
          </a:p>
          <a:p>
            <a:r>
              <a:rPr lang="hu-HU" dirty="0"/>
              <a:t>- </a:t>
            </a:r>
            <a:r>
              <a:rPr lang="hu-HU" dirty="0" err="1"/>
              <a:t>participating</a:t>
            </a:r>
            <a:r>
              <a:rPr lang="hu-HU" dirty="0"/>
              <a:t> in local in</a:t>
            </a:r>
            <a:r>
              <a:rPr lang="en-DE" dirty="0"/>
              <a:t>i</a:t>
            </a:r>
            <a:r>
              <a:rPr lang="hu-HU" dirty="0" err="1"/>
              <a:t>tiatives</a:t>
            </a:r>
            <a:r>
              <a:rPr lang="hu-HU" dirty="0"/>
              <a:t> </a:t>
            </a:r>
            <a:r>
              <a:rPr lang="hu-HU" dirty="0" err="1"/>
              <a:t>regarding</a:t>
            </a:r>
            <a:r>
              <a:rPr lang="hu-HU" dirty="0"/>
              <a:t> </a:t>
            </a:r>
            <a:r>
              <a:rPr lang="hu-HU" dirty="0" err="1"/>
              <a:t>healthy</a:t>
            </a:r>
            <a:r>
              <a:rPr lang="hu-HU" dirty="0"/>
              <a:t> </a:t>
            </a:r>
            <a:r>
              <a:rPr lang="hu-HU" dirty="0" err="1"/>
              <a:t>lifestyle</a:t>
            </a:r>
            <a:endParaRPr lang="hu-HU" dirty="0"/>
          </a:p>
          <a:p>
            <a:r>
              <a:rPr lang="hu-HU" dirty="0"/>
              <a:t>- </a:t>
            </a:r>
            <a:r>
              <a:rPr lang="hu-HU" dirty="0" err="1"/>
              <a:t>facilitating</a:t>
            </a:r>
            <a:r>
              <a:rPr lang="hu-HU" dirty="0"/>
              <a:t> </a:t>
            </a:r>
            <a:r>
              <a:rPr lang="hu-HU" dirty="0" err="1"/>
              <a:t>access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dental</a:t>
            </a:r>
            <a:r>
              <a:rPr lang="hu-HU" dirty="0"/>
              <a:t> </a:t>
            </a:r>
            <a:r>
              <a:rPr lang="hu-HU" dirty="0" err="1"/>
              <a:t>services</a:t>
            </a:r>
            <a:endParaRPr lang="hu-HU" dirty="0"/>
          </a:p>
          <a:p>
            <a:r>
              <a:rPr lang="hu-HU" dirty="0"/>
              <a:t>- </a:t>
            </a:r>
            <a:r>
              <a:rPr lang="hu-HU" dirty="0" err="1"/>
              <a:t>health</a:t>
            </a:r>
            <a:r>
              <a:rPr lang="hu-HU" dirty="0"/>
              <a:t> </a:t>
            </a:r>
            <a:r>
              <a:rPr lang="hu-HU" dirty="0" err="1"/>
              <a:t>promotion</a:t>
            </a:r>
            <a:r>
              <a:rPr lang="hu-HU" dirty="0"/>
              <a:t> </a:t>
            </a:r>
            <a:r>
              <a:rPr lang="hu-HU" dirty="0" err="1"/>
              <a:t>among</a:t>
            </a:r>
            <a:r>
              <a:rPr lang="hu-HU" dirty="0"/>
              <a:t> </a:t>
            </a:r>
            <a:r>
              <a:rPr lang="hu-HU" dirty="0" err="1"/>
              <a:t>volunteers</a:t>
            </a:r>
            <a:endParaRPr lang="hu-HU" dirty="0"/>
          </a:p>
          <a:p>
            <a:r>
              <a:rPr lang="hu-HU" dirty="0"/>
              <a:t>- </a:t>
            </a:r>
            <a:r>
              <a:rPr lang="hu-HU" dirty="0" err="1"/>
              <a:t>Promoting</a:t>
            </a:r>
            <a:r>
              <a:rPr lang="hu-HU" dirty="0"/>
              <a:t> </a:t>
            </a:r>
            <a:r>
              <a:rPr lang="hu-HU" dirty="0" err="1"/>
              <a:t>health</a:t>
            </a:r>
            <a:r>
              <a:rPr lang="hu-HU" dirty="0"/>
              <a:t> and </a:t>
            </a:r>
            <a:r>
              <a:rPr lang="hu-HU" dirty="0" err="1"/>
              <a:t>healthy</a:t>
            </a:r>
            <a:r>
              <a:rPr lang="hu-HU" dirty="0"/>
              <a:t> </a:t>
            </a:r>
            <a:r>
              <a:rPr lang="hu-HU" dirty="0" err="1"/>
              <a:t>lifestyle</a:t>
            </a:r>
            <a:r>
              <a:rPr lang="hu-HU" dirty="0"/>
              <a:t> in Roma </a:t>
            </a:r>
            <a:r>
              <a:rPr lang="hu-HU" dirty="0" err="1"/>
              <a:t>communities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5122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016240" cy="1450757"/>
          </a:xfrm>
        </p:spPr>
        <p:txBody>
          <a:bodyPr>
            <a:normAutofit/>
          </a:bodyPr>
          <a:lstStyle/>
          <a:p>
            <a:pPr algn="ctr"/>
            <a:r>
              <a:rPr lang="hu-HU" dirty="0" err="1"/>
              <a:t>Promoting</a:t>
            </a:r>
            <a:r>
              <a:rPr lang="hu-HU" dirty="0"/>
              <a:t> </a:t>
            </a:r>
            <a:r>
              <a:rPr lang="hu-HU" dirty="0" err="1"/>
              <a:t>health</a:t>
            </a:r>
            <a:r>
              <a:rPr lang="hu-HU" dirty="0"/>
              <a:t> in </a:t>
            </a:r>
            <a:r>
              <a:rPr lang="hu-HU" dirty="0" err="1"/>
              <a:t>disadvantaged</a:t>
            </a:r>
            <a:r>
              <a:rPr lang="hu-HU" dirty="0"/>
              <a:t> </a:t>
            </a:r>
            <a:r>
              <a:rPr lang="hu-HU" dirty="0" err="1"/>
              <a:t>communities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400" b="1" dirty="0"/>
              <a:t> </a:t>
            </a:r>
          </a:p>
          <a:p>
            <a:pPr algn="ctr"/>
            <a:r>
              <a:rPr lang="hu-HU" sz="2400" b="1" dirty="0"/>
              <a:t>M</a:t>
            </a:r>
            <a:r>
              <a:rPr lang="en-AU" sz="2400" b="1" dirty="0" err="1"/>
              <a:t>eetings</a:t>
            </a:r>
            <a:r>
              <a:rPr lang="hu-HU" sz="2400" b="1" dirty="0"/>
              <a:t> </a:t>
            </a:r>
            <a:r>
              <a:rPr lang="en-AU" sz="2400" b="1" dirty="0"/>
              <a:t>with</a:t>
            </a:r>
            <a:r>
              <a:rPr lang="hu-HU" sz="2400" b="1" dirty="0"/>
              <a:t> </a:t>
            </a:r>
            <a:r>
              <a:rPr lang="hu-HU" sz="2400" b="1" dirty="0" err="1"/>
              <a:t>parents</a:t>
            </a:r>
            <a:r>
              <a:rPr lang="hu-HU" sz="2400" b="1" dirty="0"/>
              <a:t>,  di</a:t>
            </a:r>
            <a:r>
              <a:rPr lang="en-US" sz="2400" b="1" dirty="0"/>
              <a:t>s</a:t>
            </a:r>
            <a:r>
              <a:rPr lang="hu-HU" sz="2400" b="1" dirty="0" err="1"/>
              <a:t>cussing</a:t>
            </a:r>
            <a:r>
              <a:rPr lang="hu-HU" sz="2400" b="1" dirty="0"/>
              <a:t> </a:t>
            </a:r>
            <a:r>
              <a:rPr lang="hu-HU" sz="2400" b="1" dirty="0" err="1"/>
              <a:t>health</a:t>
            </a:r>
            <a:r>
              <a:rPr lang="hu-HU" sz="2400" b="1" dirty="0"/>
              <a:t> and </a:t>
            </a:r>
            <a:r>
              <a:rPr lang="hu-HU" sz="2400" b="1" dirty="0" err="1"/>
              <a:t>health</a:t>
            </a:r>
            <a:r>
              <a:rPr lang="hu-HU" sz="2400" b="1" dirty="0"/>
              <a:t> </a:t>
            </a:r>
            <a:r>
              <a:rPr lang="hu-HU" sz="2400" b="1" dirty="0" err="1"/>
              <a:t>education</a:t>
            </a:r>
            <a:r>
              <a:rPr lang="hu-HU" sz="2400" b="1" dirty="0"/>
              <a:t> </a:t>
            </a:r>
            <a:r>
              <a:rPr lang="hu-HU" sz="2400" b="1" dirty="0" err="1"/>
              <a:t>issues</a:t>
            </a:r>
            <a:r>
              <a:rPr lang="hu-HU" sz="2400" b="1" dirty="0"/>
              <a:t> in </a:t>
            </a:r>
            <a:r>
              <a:rPr lang="hu-HU" sz="2400" b="1" dirty="0" err="1"/>
              <a:t>daycenters</a:t>
            </a:r>
            <a:endParaRPr lang="hu-HU" sz="2400" b="1" dirty="0"/>
          </a:p>
          <a:p>
            <a:pPr algn="ctr"/>
            <a:endParaRPr lang="hu-HU" dirty="0"/>
          </a:p>
          <a:p>
            <a:r>
              <a:rPr lang="hu-HU" dirty="0"/>
              <a:t>- </a:t>
            </a:r>
            <a:r>
              <a:rPr lang="hu-HU" dirty="0" err="1"/>
              <a:t>regular</a:t>
            </a:r>
            <a:r>
              <a:rPr lang="hu-HU" dirty="0"/>
              <a:t> </a:t>
            </a:r>
            <a:r>
              <a:rPr lang="hu-HU" dirty="0" err="1"/>
              <a:t>meetings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parents</a:t>
            </a:r>
            <a:r>
              <a:rPr lang="hu-HU" dirty="0"/>
              <a:t> </a:t>
            </a:r>
            <a:r>
              <a:rPr lang="hu-HU" dirty="0" err="1"/>
              <a:t>including</a:t>
            </a:r>
            <a:r>
              <a:rPr lang="hu-HU" dirty="0"/>
              <a:t> </a:t>
            </a:r>
            <a:r>
              <a:rPr lang="hu-HU" dirty="0" err="1"/>
              <a:t>health</a:t>
            </a:r>
            <a:r>
              <a:rPr lang="hu-HU" dirty="0"/>
              <a:t> </a:t>
            </a:r>
            <a:r>
              <a:rPr lang="hu-HU" dirty="0" err="1"/>
              <a:t>topics</a:t>
            </a:r>
            <a:r>
              <a:rPr lang="hu-HU" dirty="0"/>
              <a:t> in </a:t>
            </a:r>
            <a:r>
              <a:rPr lang="hu-HU" dirty="0" err="1"/>
              <a:t>all</a:t>
            </a:r>
            <a:r>
              <a:rPr lang="hu-HU" dirty="0"/>
              <a:t> of </a:t>
            </a:r>
            <a:r>
              <a:rPr lang="hu-HU" dirty="0" err="1"/>
              <a:t>our</a:t>
            </a:r>
            <a:r>
              <a:rPr lang="hu-HU" dirty="0"/>
              <a:t> </a:t>
            </a:r>
            <a:r>
              <a:rPr lang="hu-HU" dirty="0" err="1"/>
              <a:t>daycenters</a:t>
            </a:r>
            <a:endParaRPr lang="hu-HU" dirty="0"/>
          </a:p>
          <a:p>
            <a:r>
              <a:rPr lang="hu-HU" dirty="0"/>
              <a:t>- </a:t>
            </a:r>
            <a:r>
              <a:rPr lang="hu-HU" dirty="0" err="1"/>
              <a:t>increased</a:t>
            </a:r>
            <a:r>
              <a:rPr lang="hu-HU" dirty="0"/>
              <a:t> </a:t>
            </a:r>
            <a:r>
              <a:rPr lang="hu-HU" dirty="0" err="1"/>
              <a:t>concern</a:t>
            </a:r>
            <a:r>
              <a:rPr lang="hu-HU" dirty="0"/>
              <a:t> </a:t>
            </a:r>
            <a:r>
              <a:rPr lang="hu-HU" dirty="0" err="1"/>
              <a:t>regarding</a:t>
            </a:r>
            <a:r>
              <a:rPr lang="hu-HU" dirty="0"/>
              <a:t> </a:t>
            </a:r>
            <a:r>
              <a:rPr lang="hu-HU" dirty="0" err="1"/>
              <a:t>health</a:t>
            </a:r>
            <a:r>
              <a:rPr lang="hu-HU" dirty="0"/>
              <a:t> during COVID</a:t>
            </a:r>
          </a:p>
          <a:p>
            <a:r>
              <a:rPr lang="hu-HU" dirty="0"/>
              <a:t>- </a:t>
            </a:r>
            <a:r>
              <a:rPr lang="hu-HU" dirty="0" err="1"/>
              <a:t>health</a:t>
            </a:r>
            <a:r>
              <a:rPr lang="hu-HU" dirty="0"/>
              <a:t> </a:t>
            </a:r>
            <a:r>
              <a:rPr lang="hu-HU" dirty="0" err="1"/>
              <a:t>issues</a:t>
            </a:r>
            <a:r>
              <a:rPr lang="hu-HU" dirty="0"/>
              <a:t> </a:t>
            </a:r>
            <a:r>
              <a:rPr lang="hu-HU" dirty="0" err="1"/>
              <a:t>imbedded</a:t>
            </a:r>
            <a:r>
              <a:rPr lang="hu-HU" dirty="0"/>
              <a:t> in </a:t>
            </a:r>
            <a:r>
              <a:rPr lang="hu-HU" dirty="0" err="1"/>
              <a:t>our</a:t>
            </a:r>
            <a:r>
              <a:rPr lang="hu-HU" dirty="0"/>
              <a:t> </a:t>
            </a:r>
            <a:r>
              <a:rPr lang="hu-HU" dirty="0" err="1"/>
              <a:t>everyday</a:t>
            </a:r>
            <a:r>
              <a:rPr lang="hu-HU" dirty="0"/>
              <a:t> </a:t>
            </a:r>
            <a:r>
              <a:rPr lang="hu-HU" dirty="0" err="1"/>
              <a:t>activities</a:t>
            </a:r>
            <a:r>
              <a:rPr lang="hu-HU" dirty="0"/>
              <a:t> in </a:t>
            </a:r>
            <a:r>
              <a:rPr lang="hu-HU" dirty="0" err="1"/>
              <a:t>daycenters</a:t>
            </a:r>
            <a:endParaRPr lang="hu-HU" dirty="0"/>
          </a:p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39894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016240" cy="1450757"/>
          </a:xfrm>
        </p:spPr>
        <p:txBody>
          <a:bodyPr>
            <a:normAutofit/>
          </a:bodyPr>
          <a:lstStyle/>
          <a:p>
            <a:pPr algn="ctr"/>
            <a:r>
              <a:rPr lang="hu-HU" dirty="0" err="1"/>
              <a:t>Promoting</a:t>
            </a:r>
            <a:r>
              <a:rPr lang="hu-HU" dirty="0"/>
              <a:t> </a:t>
            </a:r>
            <a:r>
              <a:rPr lang="hu-HU" dirty="0" err="1"/>
              <a:t>health</a:t>
            </a:r>
            <a:r>
              <a:rPr lang="hu-HU" dirty="0"/>
              <a:t> in </a:t>
            </a:r>
            <a:r>
              <a:rPr lang="hu-HU" dirty="0" err="1"/>
              <a:t>disadvantaged</a:t>
            </a:r>
            <a:r>
              <a:rPr lang="hu-HU" dirty="0"/>
              <a:t> </a:t>
            </a:r>
            <a:r>
              <a:rPr lang="hu-HU" dirty="0" err="1"/>
              <a:t>communities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hu-HU" sz="2400" b="1" dirty="0"/>
          </a:p>
          <a:p>
            <a:pPr algn="ctr"/>
            <a:r>
              <a:rPr lang="hu-HU" sz="2400" b="1" dirty="0" err="1"/>
              <a:t>Summer</a:t>
            </a:r>
            <a:r>
              <a:rPr lang="hu-HU" sz="2400" b="1" dirty="0"/>
              <a:t> </a:t>
            </a:r>
            <a:r>
              <a:rPr lang="hu-HU" sz="2400" b="1" dirty="0" err="1"/>
              <a:t>camps</a:t>
            </a:r>
            <a:endParaRPr lang="hu-HU" sz="2400" b="1" dirty="0"/>
          </a:p>
          <a:p>
            <a:pPr algn="ctr"/>
            <a:endParaRPr lang="hu-HU" dirty="0"/>
          </a:p>
          <a:p>
            <a:r>
              <a:rPr lang="hu-HU" dirty="0"/>
              <a:t>- 1 </a:t>
            </a:r>
            <a:r>
              <a:rPr lang="hu-HU" dirty="0" err="1"/>
              <a:t>summer</a:t>
            </a:r>
            <a:r>
              <a:rPr lang="hu-HU" dirty="0"/>
              <a:t> </a:t>
            </a:r>
            <a:r>
              <a:rPr lang="hu-HU" dirty="0" err="1"/>
              <a:t>camp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 </a:t>
            </a:r>
            <a:r>
              <a:rPr lang="hu-HU" dirty="0" err="1"/>
              <a:t>motto</a:t>
            </a:r>
            <a:r>
              <a:rPr lang="hu-HU" dirty="0"/>
              <a:t> „Health </a:t>
            </a:r>
            <a:r>
              <a:rPr lang="hu-HU" dirty="0" err="1"/>
              <a:t>First</a:t>
            </a:r>
            <a:r>
              <a:rPr lang="hu-HU" dirty="0"/>
              <a:t>”</a:t>
            </a:r>
          </a:p>
          <a:p>
            <a:r>
              <a:rPr lang="hu-HU" dirty="0"/>
              <a:t>- </a:t>
            </a:r>
            <a:r>
              <a:rPr lang="hu-HU" dirty="0" err="1"/>
              <a:t>other</a:t>
            </a:r>
            <a:r>
              <a:rPr lang="hu-HU" dirty="0"/>
              <a:t> </a:t>
            </a:r>
            <a:r>
              <a:rPr lang="hu-HU" dirty="0" err="1"/>
              <a:t>camps</a:t>
            </a:r>
            <a:r>
              <a:rPr lang="hu-HU" dirty="0"/>
              <a:t> </a:t>
            </a:r>
            <a:r>
              <a:rPr lang="hu-HU" dirty="0" err="1"/>
              <a:t>including</a:t>
            </a:r>
            <a:r>
              <a:rPr lang="hu-HU" dirty="0"/>
              <a:t> </a:t>
            </a:r>
            <a:r>
              <a:rPr lang="hu-HU" dirty="0" err="1"/>
              <a:t>health</a:t>
            </a:r>
            <a:r>
              <a:rPr lang="hu-HU" dirty="0"/>
              <a:t> and </a:t>
            </a:r>
            <a:r>
              <a:rPr lang="hu-HU" dirty="0" err="1"/>
              <a:t>enviromenmental</a:t>
            </a:r>
            <a:r>
              <a:rPr lang="hu-HU" dirty="0"/>
              <a:t> </a:t>
            </a:r>
            <a:r>
              <a:rPr lang="hu-HU" dirty="0" err="1"/>
              <a:t>protection</a:t>
            </a:r>
            <a:r>
              <a:rPr lang="hu-HU" dirty="0"/>
              <a:t> </a:t>
            </a:r>
            <a:r>
              <a:rPr lang="hu-HU" dirty="0" err="1"/>
              <a:t>issues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8820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016240" cy="1450757"/>
          </a:xfrm>
        </p:spPr>
        <p:txBody>
          <a:bodyPr>
            <a:normAutofit/>
          </a:bodyPr>
          <a:lstStyle/>
          <a:p>
            <a:pPr algn="ctr"/>
            <a:r>
              <a:rPr lang="hu-HU" dirty="0" err="1"/>
              <a:t>Promoting</a:t>
            </a:r>
            <a:r>
              <a:rPr lang="hu-HU" dirty="0"/>
              <a:t> </a:t>
            </a:r>
            <a:r>
              <a:rPr lang="hu-HU" dirty="0" err="1"/>
              <a:t>health</a:t>
            </a:r>
            <a:r>
              <a:rPr lang="hu-HU" dirty="0"/>
              <a:t> in </a:t>
            </a:r>
            <a:r>
              <a:rPr lang="hu-HU" dirty="0" err="1"/>
              <a:t>disadvantaged</a:t>
            </a:r>
            <a:r>
              <a:rPr lang="hu-HU" dirty="0"/>
              <a:t> </a:t>
            </a:r>
            <a:r>
              <a:rPr lang="hu-HU" dirty="0" err="1"/>
              <a:t>communities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u-HU" b="1" dirty="0"/>
              <a:t>-</a:t>
            </a:r>
          </a:p>
          <a:p>
            <a:pPr algn="ctr"/>
            <a:r>
              <a:rPr lang="hu-HU" sz="2400" b="1" dirty="0" err="1"/>
              <a:t>Promoting</a:t>
            </a:r>
            <a:r>
              <a:rPr lang="hu-HU" sz="2400" b="1" dirty="0"/>
              <a:t> </a:t>
            </a:r>
            <a:r>
              <a:rPr lang="hu-HU" sz="2400" b="1" dirty="0" err="1"/>
              <a:t>health</a:t>
            </a:r>
            <a:r>
              <a:rPr lang="hu-HU" sz="2400" b="1" dirty="0"/>
              <a:t> and </a:t>
            </a:r>
            <a:r>
              <a:rPr lang="hu-HU" sz="2400" b="1" dirty="0" err="1"/>
              <a:t>healthy</a:t>
            </a:r>
            <a:r>
              <a:rPr lang="hu-HU" sz="2400" b="1" dirty="0"/>
              <a:t> </a:t>
            </a:r>
            <a:r>
              <a:rPr lang="hu-HU" sz="2400" b="1" dirty="0" err="1"/>
              <a:t>lifestyle</a:t>
            </a:r>
            <a:r>
              <a:rPr lang="hu-HU" sz="2400" b="1" dirty="0"/>
              <a:t> in Roma </a:t>
            </a:r>
            <a:r>
              <a:rPr lang="hu-HU" sz="2400" b="1" dirty="0" err="1"/>
              <a:t>communities</a:t>
            </a:r>
            <a:endParaRPr lang="hu-HU" sz="2400" b="1" dirty="0"/>
          </a:p>
          <a:p>
            <a:endParaRPr lang="hu-HU" sz="2400" dirty="0"/>
          </a:p>
          <a:p>
            <a:r>
              <a:rPr lang="hu-HU" dirty="0"/>
              <a:t>-  </a:t>
            </a:r>
            <a:r>
              <a:rPr lang="hu-HU" dirty="0" err="1"/>
              <a:t>thematic</a:t>
            </a:r>
            <a:r>
              <a:rPr lang="hu-HU" dirty="0"/>
              <a:t> </a:t>
            </a:r>
            <a:r>
              <a:rPr lang="hu-HU" dirty="0" err="1"/>
              <a:t>weeks</a:t>
            </a:r>
            <a:endParaRPr lang="hu-HU" dirty="0"/>
          </a:p>
          <a:p>
            <a:r>
              <a:rPr lang="hu-HU" dirty="0"/>
              <a:t>-  </a:t>
            </a:r>
            <a:r>
              <a:rPr lang="hu-HU" dirty="0" err="1"/>
              <a:t>emphasising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importance</a:t>
            </a:r>
            <a:r>
              <a:rPr lang="hu-HU" dirty="0"/>
              <a:t> of </a:t>
            </a:r>
            <a:r>
              <a:rPr lang="hu-HU" dirty="0" err="1"/>
              <a:t>personal</a:t>
            </a:r>
            <a:r>
              <a:rPr lang="hu-HU" dirty="0"/>
              <a:t> </a:t>
            </a:r>
            <a:r>
              <a:rPr lang="hu-HU" dirty="0" err="1"/>
              <a:t>hygiene</a:t>
            </a:r>
            <a:endParaRPr lang="hu-HU" dirty="0"/>
          </a:p>
          <a:p>
            <a:r>
              <a:rPr lang="hu-HU" dirty="0"/>
              <a:t>- </a:t>
            </a:r>
            <a:r>
              <a:rPr lang="hu-HU" dirty="0" err="1"/>
              <a:t>donating</a:t>
            </a:r>
            <a:r>
              <a:rPr lang="hu-HU" dirty="0"/>
              <a:t> </a:t>
            </a:r>
            <a:r>
              <a:rPr lang="hu-HU" dirty="0" err="1"/>
              <a:t>hygienic</a:t>
            </a:r>
            <a:r>
              <a:rPr lang="hu-HU" dirty="0"/>
              <a:t> </a:t>
            </a:r>
            <a:r>
              <a:rPr lang="hu-HU" dirty="0" err="1"/>
              <a:t>products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children</a:t>
            </a:r>
            <a:r>
              <a:rPr lang="hu-HU" dirty="0"/>
              <a:t> and </a:t>
            </a:r>
            <a:r>
              <a:rPr lang="hu-HU" dirty="0" err="1"/>
              <a:t>their</a:t>
            </a:r>
            <a:r>
              <a:rPr lang="hu-HU" dirty="0"/>
              <a:t> </a:t>
            </a:r>
            <a:r>
              <a:rPr lang="hu-HU" dirty="0" err="1"/>
              <a:t>families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30686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016240" cy="1450757"/>
          </a:xfrm>
        </p:spPr>
        <p:txBody>
          <a:bodyPr>
            <a:normAutofit/>
          </a:bodyPr>
          <a:lstStyle/>
          <a:p>
            <a:pPr algn="ctr"/>
            <a:r>
              <a:rPr lang="hu-HU" dirty="0" err="1"/>
              <a:t>Promoting</a:t>
            </a:r>
            <a:r>
              <a:rPr lang="hu-HU" dirty="0"/>
              <a:t> </a:t>
            </a:r>
            <a:r>
              <a:rPr lang="hu-HU" dirty="0" err="1"/>
              <a:t>health</a:t>
            </a:r>
            <a:r>
              <a:rPr lang="hu-HU" dirty="0"/>
              <a:t> in </a:t>
            </a:r>
            <a:r>
              <a:rPr lang="hu-HU" dirty="0" err="1"/>
              <a:t>disadvantaged</a:t>
            </a:r>
            <a:r>
              <a:rPr lang="hu-HU" dirty="0"/>
              <a:t> </a:t>
            </a:r>
            <a:r>
              <a:rPr lang="hu-HU" dirty="0" err="1"/>
              <a:t>communities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                 </a:t>
            </a:r>
          </a:p>
          <a:p>
            <a:pPr algn="ctr"/>
            <a:r>
              <a:rPr lang="hu-HU" sz="2400" b="1" dirty="0" err="1"/>
              <a:t>Promoting</a:t>
            </a:r>
            <a:r>
              <a:rPr lang="hu-HU" sz="2400" b="1" dirty="0"/>
              <a:t> </a:t>
            </a:r>
            <a:r>
              <a:rPr lang="hu-HU" sz="2400" b="1" dirty="0" err="1"/>
              <a:t>the</a:t>
            </a:r>
            <a:r>
              <a:rPr lang="hu-HU" sz="2400" b="1" dirty="0"/>
              <a:t> </a:t>
            </a:r>
            <a:r>
              <a:rPr lang="hu-HU" sz="2400" b="1" dirty="0" err="1"/>
              <a:t>importance</a:t>
            </a:r>
            <a:r>
              <a:rPr lang="hu-HU" sz="2400" b="1" dirty="0"/>
              <a:t> of </a:t>
            </a:r>
            <a:r>
              <a:rPr lang="hu-HU" sz="2400" b="1" dirty="0" err="1"/>
              <a:t>clean</a:t>
            </a:r>
            <a:r>
              <a:rPr lang="hu-HU" sz="2400" b="1" dirty="0"/>
              <a:t> </a:t>
            </a:r>
            <a:r>
              <a:rPr lang="hu-HU" sz="2400" b="1" dirty="0" err="1"/>
              <a:t>environment</a:t>
            </a:r>
            <a:endParaRPr lang="hu-HU" sz="2400" b="1" dirty="0"/>
          </a:p>
          <a:p>
            <a:endParaRPr lang="hu-HU" dirty="0"/>
          </a:p>
          <a:p>
            <a:r>
              <a:rPr lang="hu-HU" dirty="0"/>
              <a:t>- </a:t>
            </a:r>
            <a:r>
              <a:rPr lang="hu-HU" dirty="0" err="1"/>
              <a:t>organising</a:t>
            </a:r>
            <a:r>
              <a:rPr lang="hu-HU" dirty="0"/>
              <a:t> </a:t>
            </a:r>
            <a:r>
              <a:rPr lang="hu-HU" dirty="0" err="1"/>
              <a:t>waste</a:t>
            </a:r>
            <a:r>
              <a:rPr lang="hu-HU" dirty="0"/>
              <a:t> </a:t>
            </a:r>
            <a:r>
              <a:rPr lang="hu-HU" dirty="0" err="1"/>
              <a:t>collecting</a:t>
            </a:r>
            <a:r>
              <a:rPr lang="hu-HU" dirty="0"/>
              <a:t> </a:t>
            </a:r>
            <a:r>
              <a:rPr lang="hu-HU" dirty="0" err="1"/>
              <a:t>activities</a:t>
            </a:r>
            <a:endParaRPr lang="hu-HU" dirty="0"/>
          </a:p>
          <a:p>
            <a:r>
              <a:rPr lang="hu-HU" dirty="0"/>
              <a:t>- </a:t>
            </a:r>
            <a:r>
              <a:rPr lang="hu-HU" dirty="0" err="1"/>
              <a:t>emphasising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importance</a:t>
            </a:r>
            <a:r>
              <a:rPr lang="hu-HU" dirty="0"/>
              <a:t> of  </a:t>
            </a:r>
            <a:r>
              <a:rPr lang="hu-HU" dirty="0" err="1"/>
              <a:t>clean</a:t>
            </a:r>
            <a:r>
              <a:rPr lang="hu-HU" dirty="0"/>
              <a:t> </a:t>
            </a:r>
            <a:r>
              <a:rPr lang="hu-HU" dirty="0" err="1"/>
              <a:t>environment</a:t>
            </a:r>
            <a:endParaRPr lang="hu-HU" dirty="0"/>
          </a:p>
          <a:p>
            <a:r>
              <a:rPr lang="hu-HU" dirty="0"/>
              <a:t>- </a:t>
            </a:r>
            <a:r>
              <a:rPr lang="hu-HU" dirty="0" err="1"/>
              <a:t>focus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educating</a:t>
            </a:r>
            <a:r>
              <a:rPr lang="hu-HU" dirty="0"/>
              <a:t> </a:t>
            </a:r>
            <a:r>
              <a:rPr lang="hu-HU" dirty="0" err="1"/>
              <a:t>children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61621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016240" cy="1450757"/>
          </a:xfrm>
        </p:spPr>
        <p:txBody>
          <a:bodyPr>
            <a:normAutofit/>
          </a:bodyPr>
          <a:lstStyle/>
          <a:p>
            <a:pPr algn="ctr"/>
            <a:r>
              <a:rPr lang="hu-HU" dirty="0" err="1"/>
              <a:t>Promoting</a:t>
            </a:r>
            <a:r>
              <a:rPr lang="hu-HU" dirty="0"/>
              <a:t> </a:t>
            </a:r>
            <a:r>
              <a:rPr lang="hu-HU" dirty="0" err="1"/>
              <a:t>health</a:t>
            </a:r>
            <a:r>
              <a:rPr lang="hu-HU" dirty="0"/>
              <a:t> in </a:t>
            </a:r>
            <a:r>
              <a:rPr lang="hu-HU" dirty="0" err="1"/>
              <a:t>disadvantaged</a:t>
            </a:r>
            <a:r>
              <a:rPr lang="hu-HU" dirty="0"/>
              <a:t> </a:t>
            </a:r>
            <a:r>
              <a:rPr lang="hu-HU" dirty="0" err="1"/>
              <a:t>communities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hu-HU" dirty="0"/>
          </a:p>
          <a:p>
            <a:pPr algn="ctr"/>
            <a:r>
              <a:rPr lang="hu-HU" sz="2400" b="1" dirty="0" err="1"/>
              <a:t>Facilitating</a:t>
            </a:r>
            <a:r>
              <a:rPr lang="hu-HU" sz="2400" b="1" dirty="0"/>
              <a:t> </a:t>
            </a:r>
            <a:r>
              <a:rPr lang="hu-HU" sz="2400" b="1" dirty="0" err="1"/>
              <a:t>access</a:t>
            </a:r>
            <a:r>
              <a:rPr lang="hu-HU" sz="2400" b="1" dirty="0"/>
              <a:t> </a:t>
            </a:r>
            <a:r>
              <a:rPr lang="hu-HU" sz="2400" b="1" dirty="0" err="1"/>
              <a:t>to</a:t>
            </a:r>
            <a:r>
              <a:rPr lang="hu-HU" sz="2400" b="1" dirty="0"/>
              <a:t> </a:t>
            </a:r>
            <a:r>
              <a:rPr lang="hu-HU" sz="2400" b="1" dirty="0" err="1"/>
              <a:t>clean</a:t>
            </a:r>
            <a:r>
              <a:rPr lang="hu-HU" sz="2400" b="1" dirty="0"/>
              <a:t> </a:t>
            </a:r>
            <a:r>
              <a:rPr lang="hu-HU" sz="2400" b="1" dirty="0" err="1"/>
              <a:t>water</a:t>
            </a:r>
            <a:endParaRPr lang="hu-HU" sz="2400" b="1" dirty="0"/>
          </a:p>
          <a:p>
            <a:endParaRPr lang="hu-HU" dirty="0"/>
          </a:p>
          <a:p>
            <a:r>
              <a:rPr lang="hu-HU" dirty="0"/>
              <a:t>- </a:t>
            </a:r>
            <a:r>
              <a:rPr lang="hu-HU" dirty="0" err="1"/>
              <a:t>facilitating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involvement</a:t>
            </a:r>
            <a:r>
              <a:rPr lang="hu-HU" dirty="0"/>
              <a:t> of local </a:t>
            </a:r>
            <a:r>
              <a:rPr lang="hu-HU" dirty="0" err="1"/>
              <a:t>authorities</a:t>
            </a:r>
            <a:r>
              <a:rPr lang="hu-HU" dirty="0"/>
              <a:t> in </a:t>
            </a:r>
            <a:r>
              <a:rPr lang="hu-HU" dirty="0" err="1"/>
              <a:t>making</a:t>
            </a:r>
            <a:r>
              <a:rPr lang="hu-HU" dirty="0"/>
              <a:t> </a:t>
            </a:r>
            <a:r>
              <a:rPr lang="hu-HU" dirty="0" err="1"/>
              <a:t>access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clean</a:t>
            </a:r>
            <a:r>
              <a:rPr lang="hu-HU" dirty="0"/>
              <a:t> </a:t>
            </a:r>
            <a:r>
              <a:rPr lang="hu-HU" dirty="0" err="1"/>
              <a:t>water</a:t>
            </a:r>
            <a:endParaRPr lang="hu-HU" dirty="0"/>
          </a:p>
          <a:p>
            <a:r>
              <a:rPr lang="hu-HU" dirty="0"/>
              <a:t>- </a:t>
            </a:r>
            <a:r>
              <a:rPr lang="hu-HU" dirty="0" err="1"/>
              <a:t>facilitating</a:t>
            </a:r>
            <a:r>
              <a:rPr lang="hu-HU" dirty="0"/>
              <a:t> local </a:t>
            </a:r>
            <a:r>
              <a:rPr lang="hu-HU" dirty="0" err="1"/>
              <a:t>communities</a:t>
            </a:r>
            <a:r>
              <a:rPr lang="hu-HU" dirty="0"/>
              <a:t> in </a:t>
            </a:r>
            <a:r>
              <a:rPr lang="hu-HU" dirty="0" err="1"/>
              <a:t>accessing</a:t>
            </a:r>
            <a:r>
              <a:rPr lang="hu-HU" dirty="0"/>
              <a:t> </a:t>
            </a:r>
            <a:r>
              <a:rPr lang="hu-HU" dirty="0" err="1"/>
              <a:t>clean</a:t>
            </a:r>
            <a:r>
              <a:rPr lang="hu-HU" dirty="0"/>
              <a:t> </a:t>
            </a:r>
            <a:r>
              <a:rPr lang="hu-HU" dirty="0" err="1"/>
              <a:t>water</a:t>
            </a:r>
            <a:endParaRPr lang="hu-HU" dirty="0"/>
          </a:p>
          <a:p>
            <a:r>
              <a:rPr lang="hu-HU" dirty="0"/>
              <a:t>- monitoring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realization</a:t>
            </a:r>
            <a:r>
              <a:rPr lang="hu-HU" dirty="0"/>
              <a:t> of (</a:t>
            </a:r>
            <a:r>
              <a:rPr lang="hu-HU" dirty="0" err="1"/>
              <a:t>common</a:t>
            </a:r>
            <a:r>
              <a:rPr lang="hu-HU" dirty="0"/>
              <a:t>)  </a:t>
            </a:r>
            <a:r>
              <a:rPr lang="hu-HU" dirty="0" err="1"/>
              <a:t>running</a:t>
            </a:r>
            <a:r>
              <a:rPr lang="hu-HU" dirty="0"/>
              <a:t> </a:t>
            </a:r>
            <a:r>
              <a:rPr lang="hu-HU" dirty="0" err="1"/>
              <a:t>water</a:t>
            </a:r>
            <a:r>
              <a:rPr lang="hu-HU" dirty="0"/>
              <a:t>/</a:t>
            </a:r>
            <a:r>
              <a:rPr lang="hu-HU" dirty="0" err="1"/>
              <a:t>tap</a:t>
            </a:r>
            <a:r>
              <a:rPr lang="hu-HU" dirty="0"/>
              <a:t> </a:t>
            </a:r>
            <a:r>
              <a:rPr lang="hu-HU" dirty="0" err="1"/>
              <a:t>water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community</a:t>
            </a:r>
            <a:r>
              <a:rPr lang="hu-HU" dirty="0"/>
              <a:t> 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69376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016240" cy="1450757"/>
          </a:xfrm>
        </p:spPr>
        <p:txBody>
          <a:bodyPr>
            <a:normAutofit/>
          </a:bodyPr>
          <a:lstStyle/>
          <a:p>
            <a:pPr algn="ctr"/>
            <a:r>
              <a:rPr lang="hu-HU" dirty="0" err="1"/>
              <a:t>Promoting</a:t>
            </a:r>
            <a:r>
              <a:rPr lang="hu-HU" dirty="0"/>
              <a:t> </a:t>
            </a:r>
            <a:r>
              <a:rPr lang="hu-HU" dirty="0" err="1"/>
              <a:t>health</a:t>
            </a:r>
            <a:r>
              <a:rPr lang="hu-HU" dirty="0"/>
              <a:t> in </a:t>
            </a:r>
            <a:r>
              <a:rPr lang="hu-HU" dirty="0" err="1"/>
              <a:t>disadvantaged</a:t>
            </a:r>
            <a:r>
              <a:rPr lang="hu-HU" dirty="0"/>
              <a:t> </a:t>
            </a:r>
            <a:r>
              <a:rPr lang="hu-HU" dirty="0" err="1"/>
              <a:t>communities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 algn="ctr">
              <a:buNone/>
            </a:pPr>
            <a:endParaRPr lang="hu-HU" sz="2400" dirty="0"/>
          </a:p>
          <a:p>
            <a:pPr marL="201168" lvl="1" indent="0" algn="ctr">
              <a:buNone/>
            </a:pPr>
            <a:r>
              <a:rPr lang="hu-HU" sz="2400" b="1" dirty="0" err="1"/>
              <a:t>Helping</a:t>
            </a:r>
            <a:r>
              <a:rPr lang="hu-HU" sz="2400" b="1" dirty="0"/>
              <a:t> </a:t>
            </a:r>
            <a:r>
              <a:rPr lang="hu-HU" sz="2400" b="1" dirty="0" err="1"/>
              <a:t>families</a:t>
            </a:r>
            <a:r>
              <a:rPr lang="hu-HU" sz="2400" b="1" dirty="0"/>
              <a:t> </a:t>
            </a:r>
            <a:r>
              <a:rPr lang="hu-HU" sz="2400" b="1" dirty="0" err="1"/>
              <a:t>access</a:t>
            </a:r>
            <a:r>
              <a:rPr lang="hu-HU" sz="2400" b="1" dirty="0"/>
              <a:t> </a:t>
            </a:r>
            <a:r>
              <a:rPr lang="hu-HU" sz="2400" b="1" dirty="0" err="1"/>
              <a:t>health</a:t>
            </a:r>
            <a:r>
              <a:rPr lang="hu-HU" sz="2400" b="1" dirty="0"/>
              <a:t> </a:t>
            </a:r>
            <a:r>
              <a:rPr lang="hu-HU" sz="2400" b="1" dirty="0" err="1"/>
              <a:t>services</a:t>
            </a:r>
            <a:endParaRPr lang="hu-HU" sz="2400" b="1" dirty="0"/>
          </a:p>
          <a:p>
            <a:pPr marL="201168" lvl="1" indent="0">
              <a:buNone/>
            </a:pPr>
            <a:endParaRPr lang="hu-HU" sz="2400" b="1" dirty="0"/>
          </a:p>
          <a:p>
            <a:pPr lvl="1">
              <a:buFontTx/>
              <a:buChar char="-"/>
            </a:pPr>
            <a:r>
              <a:rPr lang="hu-HU" dirty="0" err="1"/>
              <a:t>Increased</a:t>
            </a:r>
            <a:r>
              <a:rPr lang="hu-HU" dirty="0"/>
              <a:t> </a:t>
            </a:r>
            <a:r>
              <a:rPr lang="hu-HU" dirty="0" err="1"/>
              <a:t>need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support</a:t>
            </a:r>
            <a:r>
              <a:rPr lang="hu-HU" dirty="0"/>
              <a:t> </a:t>
            </a:r>
            <a:r>
              <a:rPr lang="hu-HU" dirty="0" err="1"/>
              <a:t>especially</a:t>
            </a:r>
            <a:r>
              <a:rPr lang="hu-HU" dirty="0"/>
              <a:t> during COVID</a:t>
            </a:r>
          </a:p>
          <a:p>
            <a:pPr lvl="1">
              <a:buFontTx/>
              <a:buChar char="-"/>
            </a:pPr>
            <a:r>
              <a:rPr lang="hu-HU" dirty="0"/>
              <a:t>Online </a:t>
            </a:r>
            <a:r>
              <a:rPr lang="hu-HU" dirty="0" err="1"/>
              <a:t>appointments</a:t>
            </a:r>
            <a:r>
              <a:rPr lang="hu-HU" dirty="0"/>
              <a:t> </a:t>
            </a:r>
            <a:r>
              <a:rPr lang="hu-HU" dirty="0" err="1"/>
              <a:t>introduced</a:t>
            </a:r>
            <a:r>
              <a:rPr lang="hu-HU" dirty="0"/>
              <a:t> during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pandemic</a:t>
            </a:r>
            <a:r>
              <a:rPr lang="hu-HU" dirty="0"/>
              <a:t> </a:t>
            </a:r>
            <a:r>
              <a:rPr lang="hu-HU" dirty="0" err="1"/>
              <a:t>caused</a:t>
            </a:r>
            <a:r>
              <a:rPr lang="hu-HU" dirty="0"/>
              <a:t> </a:t>
            </a:r>
            <a:r>
              <a:rPr lang="hu-HU" dirty="0" err="1"/>
              <a:t>problems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families</a:t>
            </a:r>
            <a:endParaRPr lang="hu-HU" dirty="0"/>
          </a:p>
          <a:p>
            <a:pPr lvl="1">
              <a:buFontTx/>
              <a:buChar char="-"/>
            </a:pPr>
            <a:r>
              <a:rPr lang="hu-HU" dirty="0" err="1"/>
              <a:t>Educating</a:t>
            </a:r>
            <a:r>
              <a:rPr lang="hu-HU" dirty="0"/>
              <a:t> </a:t>
            </a:r>
            <a:r>
              <a:rPr lang="hu-HU" dirty="0" err="1"/>
              <a:t>families</a:t>
            </a:r>
            <a:r>
              <a:rPr lang="hu-HU" dirty="0"/>
              <a:t> </a:t>
            </a:r>
            <a:r>
              <a:rPr lang="hu-HU" dirty="0" err="1"/>
              <a:t>how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access</a:t>
            </a:r>
            <a:r>
              <a:rPr lang="hu-HU" dirty="0"/>
              <a:t> </a:t>
            </a:r>
            <a:r>
              <a:rPr lang="hu-HU" dirty="0" err="1"/>
              <a:t>health</a:t>
            </a:r>
            <a:r>
              <a:rPr lang="hu-HU" dirty="0"/>
              <a:t> </a:t>
            </a:r>
            <a:r>
              <a:rPr lang="hu-HU" dirty="0" err="1"/>
              <a:t>services</a:t>
            </a:r>
            <a:endParaRPr lang="hu-HU" dirty="0"/>
          </a:p>
          <a:p>
            <a:pPr lvl="1">
              <a:buFontTx/>
              <a:buChar char="-"/>
            </a:pPr>
            <a:endParaRPr lang="hu-HU" dirty="0"/>
          </a:p>
          <a:p>
            <a:pPr lvl="1">
              <a:buFontTx/>
              <a:buChar char="-"/>
            </a:pPr>
            <a:endParaRPr lang="hu-HU" dirty="0"/>
          </a:p>
          <a:p>
            <a:pPr marL="201168" lvl="1" indent="0">
              <a:buNone/>
            </a:pPr>
            <a:endParaRPr lang="hu-HU" dirty="0"/>
          </a:p>
          <a:p>
            <a:pPr marL="201168" lvl="1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324668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">
  <a:themeElements>
    <a:clrScheme name="Retrospektív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519</Words>
  <Application>Microsoft Office PowerPoint</Application>
  <PresentationFormat>Bildschirmpräsentation (4:3)</PresentationFormat>
  <Paragraphs>87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Cambria</vt:lpstr>
      <vt:lpstr>Retrospektív</vt:lpstr>
      <vt:lpstr>PowerPoint-Präsentation</vt:lpstr>
      <vt:lpstr>Health begins in the family: Prevention and health promotion for families in precarious circumstances in Europe </vt:lpstr>
      <vt:lpstr>Promoting health in disadvantaged communities</vt:lpstr>
      <vt:lpstr>Promoting health in disadvantaged communities</vt:lpstr>
      <vt:lpstr>Promoting health in disadvantaged communities</vt:lpstr>
      <vt:lpstr>Promoting health in disadvantaged communities</vt:lpstr>
      <vt:lpstr>Promoting health in disadvantaged communities</vt:lpstr>
      <vt:lpstr>Promoting health in disadvantaged communities</vt:lpstr>
      <vt:lpstr>Promoting health in disadvantaged communities</vt:lpstr>
      <vt:lpstr>Promoting health in disadvantaged communities</vt:lpstr>
      <vt:lpstr>Promoting health in disadvantaged communities</vt:lpstr>
      <vt:lpstr>Promoting health in disadvantaged communities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Lorii</dc:creator>
  <cp:lastModifiedBy>Förster, Ulrich</cp:lastModifiedBy>
  <cp:revision>355</cp:revision>
  <dcterms:created xsi:type="dcterms:W3CDTF">2016-09-21T08:05:23Z</dcterms:created>
  <dcterms:modified xsi:type="dcterms:W3CDTF">2022-07-18T05:56:29Z</dcterms:modified>
</cp:coreProperties>
</file>